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7" r:id="rId3"/>
    <p:sldId id="258" r:id="rId4"/>
    <p:sldId id="267" r:id="rId5"/>
    <p:sldId id="268" r:id="rId6"/>
    <p:sldId id="260" r:id="rId7"/>
    <p:sldId id="259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BC58A-DB2D-492A-A8CA-408AB6F4EE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FF9CF-3029-4B02-9992-ACAD2027D00D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dirty="0" smtClean="0"/>
            <a:t>:</a:t>
          </a:r>
          <a:endParaRPr lang="en-US" dirty="0"/>
        </a:p>
      </dgm:t>
    </dgm:pt>
    <dgm:pt modelId="{570DA1A2-EF1A-4F77-B7AC-2A4B4BE6410B}" type="parTrans" cxnId="{195344BE-05BB-441C-8503-C4144C33AE50}">
      <dgm:prSet/>
      <dgm:spPr/>
      <dgm:t>
        <a:bodyPr/>
        <a:lstStyle/>
        <a:p>
          <a:endParaRPr lang="en-US"/>
        </a:p>
      </dgm:t>
    </dgm:pt>
    <dgm:pt modelId="{7341DBD6-C908-4537-A92F-503C2E754A7E}" type="sibTrans" cxnId="{195344BE-05BB-441C-8503-C4144C33AE50}">
      <dgm:prSet/>
      <dgm:spPr/>
      <dgm:t>
        <a:bodyPr/>
        <a:lstStyle/>
        <a:p>
          <a:endParaRPr lang="en-US"/>
        </a:p>
      </dgm:t>
    </dgm:pt>
    <dgm:pt modelId="{85332CE2-FFA4-4CB3-84DE-DF3F2A8138BA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A7832-87D9-47DF-9E5C-67E3BD2E1EA7}" type="parTrans" cxnId="{0AD7E963-0E9B-4D1A-AFAE-E92EB1AD8F78}">
      <dgm:prSet/>
      <dgm:spPr/>
      <dgm:t>
        <a:bodyPr/>
        <a:lstStyle/>
        <a:p>
          <a:endParaRPr lang="en-US"/>
        </a:p>
      </dgm:t>
    </dgm:pt>
    <dgm:pt modelId="{1CB45698-B41D-49DC-B2B7-86C76A1B9988}" type="sibTrans" cxnId="{0AD7E963-0E9B-4D1A-AFAE-E92EB1AD8F78}">
      <dgm:prSet/>
      <dgm:spPr/>
      <dgm:t>
        <a:bodyPr/>
        <a:lstStyle/>
        <a:p>
          <a:endParaRPr lang="en-US"/>
        </a:p>
      </dgm:t>
    </dgm:pt>
    <dgm:pt modelId="{E3FD2AF3-AA46-4E88-AF77-981FB482FD5B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Lông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022A9-A8AA-4A52-891C-DBF375B39BE6}" type="parTrans" cxnId="{D215656A-C708-4B63-8512-535E836D1407}">
      <dgm:prSet/>
      <dgm:spPr/>
      <dgm:t>
        <a:bodyPr/>
        <a:lstStyle/>
        <a:p>
          <a:endParaRPr lang="en-US"/>
        </a:p>
      </dgm:t>
    </dgm:pt>
    <dgm:pt modelId="{8DCB04D0-B4AB-4C1B-B16A-3295C515E7DC}" type="sibTrans" cxnId="{D215656A-C708-4B63-8512-535E836D1407}">
      <dgm:prSet/>
      <dgm:spPr/>
      <dgm:t>
        <a:bodyPr/>
        <a:lstStyle/>
        <a:p>
          <a:endParaRPr lang="en-US"/>
        </a:p>
      </dgm:t>
    </dgm:pt>
    <dgm:pt modelId="{97286FAE-538C-4B27-8D0E-5311BAC5BCF9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2CA72-C4A5-4BCA-A614-0527FDDF8961}" type="parTrans" cxnId="{59C7ABE9-6706-4DFB-9950-C65A5EA22D2F}">
      <dgm:prSet/>
      <dgm:spPr/>
      <dgm:t>
        <a:bodyPr/>
        <a:lstStyle/>
        <a:p>
          <a:endParaRPr lang="en-US"/>
        </a:p>
      </dgm:t>
    </dgm:pt>
    <dgm:pt modelId="{02D67D73-0CDD-4686-93F7-4C979FBA5855}" type="sibTrans" cxnId="{59C7ABE9-6706-4DFB-9950-C65A5EA22D2F}">
      <dgm:prSet/>
      <dgm:spPr/>
      <dgm:t>
        <a:bodyPr/>
        <a:lstStyle/>
        <a:p>
          <a:endParaRPr lang="en-US"/>
        </a:p>
      </dgm:t>
    </dgm:pt>
    <dgm:pt modelId="{FA7238B3-7217-4FFC-BF78-871D45FE277D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thưa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thấp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2A9B00-3134-41F6-B37F-6387440C582D}" type="parTrans" cxnId="{6AAF2DAC-9124-4009-A745-18C5592EB8B3}">
      <dgm:prSet/>
      <dgm:spPr/>
      <dgm:t>
        <a:bodyPr/>
        <a:lstStyle/>
        <a:p>
          <a:endParaRPr lang="en-US"/>
        </a:p>
      </dgm:t>
    </dgm:pt>
    <dgm:pt modelId="{9AEE2257-B57F-4638-A20F-DE802B3D4435}" type="sibTrans" cxnId="{6AAF2DAC-9124-4009-A745-18C5592EB8B3}">
      <dgm:prSet/>
      <dgm:spPr/>
      <dgm:t>
        <a:bodyPr/>
        <a:lstStyle/>
        <a:p>
          <a:endParaRPr lang="en-US"/>
        </a:p>
      </dgm:t>
    </dgm:pt>
    <dgm:pt modelId="{38625622-98DE-47C8-B566-7EAB14F9F66E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thục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dầu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B3C3A-1FF1-45AC-9177-E5FF729EA9FA}" type="parTrans" cxnId="{A161C607-2830-4919-9B77-081D75C4820B}">
      <dgm:prSet/>
      <dgm:spPr/>
      <dgm:t>
        <a:bodyPr/>
        <a:lstStyle/>
        <a:p>
          <a:endParaRPr lang="en-US"/>
        </a:p>
      </dgm:t>
    </dgm:pt>
    <dgm:pt modelId="{0ADBB549-4373-4F44-BB2D-6F5ACEB8902F}" type="sibTrans" cxnId="{A161C607-2830-4919-9B77-081D75C4820B}">
      <dgm:prSet/>
      <dgm:spPr/>
      <dgm:t>
        <a:bodyPr/>
        <a:lstStyle/>
        <a:p>
          <a:endParaRPr lang="en-US"/>
        </a:p>
      </dgm:t>
    </dgm:pt>
    <dgm:pt modelId="{A6C7C83B-D6E1-49EC-A0F5-A58AD48674E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78A2C-28B4-4E3D-8AF9-DD448B290EF3}" type="parTrans" cxnId="{66718E72-2C63-4B9B-B3E2-8CDCCEF9787E}">
      <dgm:prSet/>
      <dgm:spPr/>
      <dgm:t>
        <a:bodyPr/>
        <a:lstStyle/>
        <a:p>
          <a:endParaRPr lang="en-US"/>
        </a:p>
      </dgm:t>
    </dgm:pt>
    <dgm:pt modelId="{F6D4DD4F-61A4-41EE-816B-F232CFCC195B}" type="sibTrans" cxnId="{66718E72-2C63-4B9B-B3E2-8CDCCEF9787E}">
      <dgm:prSet/>
      <dgm:spPr/>
      <dgm:t>
        <a:bodyPr/>
        <a:lstStyle/>
        <a:p>
          <a:endParaRPr lang="en-US"/>
        </a:p>
      </dgm:t>
    </dgm:pt>
    <dgm:pt modelId="{A757344B-A943-47D9-A666-F92E6A4C780A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Đứng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tường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541C0-4063-4087-BCC7-029B47B80D86}" type="parTrans" cxnId="{3784051C-4163-460C-940F-AABF6BA37643}">
      <dgm:prSet/>
      <dgm:spPr/>
      <dgm:t>
        <a:bodyPr/>
        <a:lstStyle/>
        <a:p>
          <a:endParaRPr lang="en-US"/>
        </a:p>
      </dgm:t>
    </dgm:pt>
    <dgm:pt modelId="{55434711-CF2F-45EA-B76C-C4C6FF48C751}" type="sibTrans" cxnId="{3784051C-4163-460C-940F-AABF6BA37643}">
      <dgm:prSet/>
      <dgm:spPr/>
      <dgm:t>
        <a:bodyPr/>
        <a:lstStyle/>
        <a:p>
          <a:endParaRPr lang="en-US"/>
        </a:p>
      </dgm:t>
    </dgm:pt>
    <dgm:pt modelId="{51EC1797-E651-42B5-817D-221E6E9C8F73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xuống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EA695-F4C2-4F97-91F3-B782F6AEE8FF}" type="parTrans" cxnId="{288064C8-38EE-4CF1-A99B-50B3E9F7773B}">
      <dgm:prSet/>
      <dgm:spPr/>
      <dgm:t>
        <a:bodyPr/>
        <a:lstStyle/>
        <a:p>
          <a:endParaRPr lang="en-US"/>
        </a:p>
      </dgm:t>
    </dgm:pt>
    <dgm:pt modelId="{D1D67F7A-18EF-4853-8A16-36AB337F987C}" type="sibTrans" cxnId="{288064C8-38EE-4CF1-A99B-50B3E9F7773B}">
      <dgm:prSet/>
      <dgm:spPr/>
      <dgm:t>
        <a:bodyPr/>
        <a:lstStyle/>
        <a:p>
          <a:endParaRPr lang="en-US"/>
        </a:p>
      </dgm:t>
    </dgm:pt>
    <dgm:pt modelId="{6C8E8C5C-B32E-45BF-871A-1F62369448A1}">
      <dgm:prSet phldrT="[Text]" custT="1"/>
      <dgm:spPr/>
      <dgm:t>
        <a:bodyPr/>
        <a:lstStyle/>
        <a:p>
          <a:pPr algn="l"/>
          <a:endParaRPr lang="en-US" sz="3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Thò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en-US" sz="2500" dirty="0"/>
        </a:p>
      </dgm:t>
    </dgm:pt>
    <dgm:pt modelId="{5487C052-DDD7-41DD-9030-B4DD5C6EEAFE}" type="parTrans" cxnId="{97799273-B7C2-4F60-A223-AEF3A0A8B0AF}">
      <dgm:prSet/>
      <dgm:spPr/>
      <dgm:t>
        <a:bodyPr/>
        <a:lstStyle/>
        <a:p>
          <a:endParaRPr lang="en-US"/>
        </a:p>
      </dgm:t>
    </dgm:pt>
    <dgm:pt modelId="{509A30B8-AFB6-4A76-A17E-E5205ECCBD3A}" type="sibTrans" cxnId="{97799273-B7C2-4F60-A223-AEF3A0A8B0AF}">
      <dgm:prSet/>
      <dgm:spPr/>
      <dgm:t>
        <a:bodyPr/>
        <a:lstStyle/>
        <a:p>
          <a:endParaRPr lang="en-US"/>
        </a:p>
      </dgm:t>
    </dgm:pt>
    <dgm:pt modelId="{FC194CC0-94F3-4300-AC8E-9FF13146E73D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nón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nhựa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9958D-98A0-472C-8BA1-F47FE64A1201}" type="parTrans" cxnId="{33058B26-8D89-4711-8A69-F5316DB58E2B}">
      <dgm:prSet/>
      <dgm:spPr/>
      <dgm:t>
        <a:bodyPr/>
        <a:lstStyle/>
        <a:p>
          <a:endParaRPr lang="en-US"/>
        </a:p>
      </dgm:t>
    </dgm:pt>
    <dgm:pt modelId="{38123502-848E-48BD-82CB-F355AE4C9198}" type="sibTrans" cxnId="{33058B26-8D89-4711-8A69-F5316DB58E2B}">
      <dgm:prSet/>
      <dgm:spPr/>
      <dgm:t>
        <a:bodyPr/>
        <a:lstStyle/>
        <a:p>
          <a:endParaRPr lang="en-US"/>
        </a:p>
      </dgm:t>
    </dgm:pt>
    <dgm:pt modelId="{172F13C9-A568-4739-88AF-FAF49EC189F4}" type="pres">
      <dgm:prSet presAssocID="{2D1BC58A-DB2D-492A-A8CA-408AB6F4EE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8597E-C12B-4AA5-914B-042D9CFA0DD1}" type="pres">
      <dgm:prSet presAssocID="{52DFF9CF-3029-4B02-9992-ACAD2027D00D}" presName="compNode" presStyleCnt="0"/>
      <dgm:spPr/>
    </dgm:pt>
    <dgm:pt modelId="{1CDD6189-C695-4067-89F5-A0F32F50F2B1}" type="pres">
      <dgm:prSet presAssocID="{52DFF9CF-3029-4B02-9992-ACAD2027D00D}" presName="aNode" presStyleLbl="bgShp" presStyleIdx="0" presStyleCnt="3" custLinFactNeighborX="-78808" custLinFactNeighborY="17437"/>
      <dgm:spPr/>
      <dgm:t>
        <a:bodyPr/>
        <a:lstStyle/>
        <a:p>
          <a:endParaRPr lang="en-US"/>
        </a:p>
      </dgm:t>
    </dgm:pt>
    <dgm:pt modelId="{D5683498-4370-469D-AF2F-6764FEB60475}" type="pres">
      <dgm:prSet presAssocID="{52DFF9CF-3029-4B02-9992-ACAD2027D00D}" presName="textNode" presStyleLbl="bgShp" presStyleIdx="0" presStyleCnt="3"/>
      <dgm:spPr/>
      <dgm:t>
        <a:bodyPr/>
        <a:lstStyle/>
        <a:p>
          <a:endParaRPr lang="en-US"/>
        </a:p>
      </dgm:t>
    </dgm:pt>
    <dgm:pt modelId="{A9B188F5-03FE-4CB4-BE0A-2A6ECBF535C1}" type="pres">
      <dgm:prSet presAssocID="{52DFF9CF-3029-4B02-9992-ACAD2027D00D}" presName="compChildNode" presStyleCnt="0"/>
      <dgm:spPr/>
    </dgm:pt>
    <dgm:pt modelId="{C62171F7-CD6D-4687-838D-64323BF81266}" type="pres">
      <dgm:prSet presAssocID="{52DFF9CF-3029-4B02-9992-ACAD2027D00D}" presName="theInnerList" presStyleCnt="0"/>
      <dgm:spPr/>
    </dgm:pt>
    <dgm:pt modelId="{C50378AE-10B8-4E99-89F3-B13A0D6BF1E2}" type="pres">
      <dgm:prSet presAssocID="{85332CE2-FFA4-4CB3-84DE-DF3F2A8138BA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33F3E-7A6C-40DF-827F-2D27C1F656FD}" type="pres">
      <dgm:prSet presAssocID="{85332CE2-FFA4-4CB3-84DE-DF3F2A8138BA}" presName="aSpace2" presStyleCnt="0"/>
      <dgm:spPr/>
    </dgm:pt>
    <dgm:pt modelId="{1162B837-56CC-4D3F-8015-69746AC64B0D}" type="pres">
      <dgm:prSet presAssocID="{E3FD2AF3-AA46-4E88-AF77-981FB482FD5B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F4FE8-683D-464F-8C0B-0FFC457CDFDF}" type="pres">
      <dgm:prSet presAssocID="{52DFF9CF-3029-4B02-9992-ACAD2027D00D}" presName="aSpace" presStyleCnt="0"/>
      <dgm:spPr/>
    </dgm:pt>
    <dgm:pt modelId="{119D6B10-8EFB-4FDE-AA6C-BD514A03B512}" type="pres">
      <dgm:prSet presAssocID="{97286FAE-538C-4B27-8D0E-5311BAC5BCF9}" presName="compNode" presStyleCnt="0"/>
      <dgm:spPr/>
    </dgm:pt>
    <dgm:pt modelId="{89CBB6E0-748E-409F-8D7E-3EF273BD2027}" type="pres">
      <dgm:prSet presAssocID="{97286FAE-538C-4B27-8D0E-5311BAC5BCF9}" presName="aNode" presStyleLbl="bgShp" presStyleIdx="1" presStyleCnt="3" custLinFactNeighborX="-394" custLinFactNeighborY="-32727"/>
      <dgm:spPr/>
      <dgm:t>
        <a:bodyPr/>
        <a:lstStyle/>
        <a:p>
          <a:endParaRPr lang="en-US"/>
        </a:p>
      </dgm:t>
    </dgm:pt>
    <dgm:pt modelId="{C2498631-763D-4DC2-8106-4BD797B88EA2}" type="pres">
      <dgm:prSet presAssocID="{97286FAE-538C-4B27-8D0E-5311BAC5BCF9}" presName="textNode" presStyleLbl="bgShp" presStyleIdx="1" presStyleCnt="3"/>
      <dgm:spPr/>
      <dgm:t>
        <a:bodyPr/>
        <a:lstStyle/>
        <a:p>
          <a:endParaRPr lang="en-US"/>
        </a:p>
      </dgm:t>
    </dgm:pt>
    <dgm:pt modelId="{5B8AF6FD-636B-46E0-97CD-B75E88B41B56}" type="pres">
      <dgm:prSet presAssocID="{97286FAE-538C-4B27-8D0E-5311BAC5BCF9}" presName="compChildNode" presStyleCnt="0"/>
      <dgm:spPr/>
    </dgm:pt>
    <dgm:pt modelId="{BEACC14F-2A67-4C00-9542-42BBC95B8081}" type="pres">
      <dgm:prSet presAssocID="{97286FAE-538C-4B27-8D0E-5311BAC5BCF9}" presName="theInnerList" presStyleCnt="0"/>
      <dgm:spPr/>
    </dgm:pt>
    <dgm:pt modelId="{B12C1CE9-44F4-497F-B688-D6DF356FAA08}" type="pres">
      <dgm:prSet presAssocID="{FA7238B3-7217-4FFC-BF78-871D45FE277D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1FD38-D864-42D8-86B3-A4BA30D21F3E}" type="pres">
      <dgm:prSet presAssocID="{FA7238B3-7217-4FFC-BF78-871D45FE277D}" presName="aSpace2" presStyleCnt="0"/>
      <dgm:spPr/>
    </dgm:pt>
    <dgm:pt modelId="{C67D694F-44DD-4769-A55D-9BF4E5E646D0}" type="pres">
      <dgm:prSet presAssocID="{38625622-98DE-47C8-B566-7EAB14F9F66E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B26B5-4578-45E6-8C52-DE1186C77B4F}" type="pres">
      <dgm:prSet presAssocID="{38625622-98DE-47C8-B566-7EAB14F9F66E}" presName="aSpace2" presStyleCnt="0"/>
      <dgm:spPr/>
    </dgm:pt>
    <dgm:pt modelId="{9A764BE2-A2AC-449B-8C5C-F06F38303A22}" type="pres">
      <dgm:prSet presAssocID="{FC194CC0-94F3-4300-AC8E-9FF13146E73D}" presName="childNode" presStyleLbl="node1" presStyleIdx="4" presStyleCnt="8" custScaleY="193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40180-2902-49E1-8C23-296B2F430569}" type="pres">
      <dgm:prSet presAssocID="{97286FAE-538C-4B27-8D0E-5311BAC5BCF9}" presName="aSpace" presStyleCnt="0"/>
      <dgm:spPr/>
    </dgm:pt>
    <dgm:pt modelId="{46629492-D5C4-423C-8CDB-70118567CCF0}" type="pres">
      <dgm:prSet presAssocID="{A6C7C83B-D6E1-49EC-A0F5-A58AD48674E3}" presName="compNode" presStyleCnt="0"/>
      <dgm:spPr/>
    </dgm:pt>
    <dgm:pt modelId="{1718EECD-5A7B-49FF-B92A-0364ABD9ED52}" type="pres">
      <dgm:prSet presAssocID="{A6C7C83B-D6E1-49EC-A0F5-A58AD48674E3}" presName="aNode" presStyleLbl="bgShp" presStyleIdx="2" presStyleCnt="3"/>
      <dgm:spPr/>
      <dgm:t>
        <a:bodyPr/>
        <a:lstStyle/>
        <a:p>
          <a:endParaRPr lang="en-US"/>
        </a:p>
      </dgm:t>
    </dgm:pt>
    <dgm:pt modelId="{9829B1D1-9594-4B2D-838B-D40DE6B61203}" type="pres">
      <dgm:prSet presAssocID="{A6C7C83B-D6E1-49EC-A0F5-A58AD48674E3}" presName="textNode" presStyleLbl="bgShp" presStyleIdx="2" presStyleCnt="3"/>
      <dgm:spPr/>
      <dgm:t>
        <a:bodyPr/>
        <a:lstStyle/>
        <a:p>
          <a:endParaRPr lang="en-US"/>
        </a:p>
      </dgm:t>
    </dgm:pt>
    <dgm:pt modelId="{78DE7D7F-E8F2-446B-8D3C-9BB4FFB2C014}" type="pres">
      <dgm:prSet presAssocID="{A6C7C83B-D6E1-49EC-A0F5-A58AD48674E3}" presName="compChildNode" presStyleCnt="0"/>
      <dgm:spPr/>
    </dgm:pt>
    <dgm:pt modelId="{CD5FC8BD-04DB-4237-AAE5-3C2FE356BF55}" type="pres">
      <dgm:prSet presAssocID="{A6C7C83B-D6E1-49EC-A0F5-A58AD48674E3}" presName="theInnerList" presStyleCnt="0"/>
      <dgm:spPr/>
    </dgm:pt>
    <dgm:pt modelId="{FCFB6E7C-0E9D-4654-881F-379BE41C2174}" type="pres">
      <dgm:prSet presAssocID="{A757344B-A943-47D9-A666-F92E6A4C780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C6431-4E83-44A5-B926-D539D8A7FC1F}" type="pres">
      <dgm:prSet presAssocID="{A757344B-A943-47D9-A666-F92E6A4C780A}" presName="aSpace2" presStyleCnt="0"/>
      <dgm:spPr/>
    </dgm:pt>
    <dgm:pt modelId="{FA225F58-527B-4D68-A37A-BC8190916D4A}" type="pres">
      <dgm:prSet presAssocID="{51EC1797-E651-42B5-817D-221E6E9C8F7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BE02-6B8A-4D72-9E32-88A5608812FE}" type="pres">
      <dgm:prSet presAssocID="{51EC1797-E651-42B5-817D-221E6E9C8F73}" presName="aSpace2" presStyleCnt="0"/>
      <dgm:spPr/>
    </dgm:pt>
    <dgm:pt modelId="{39787589-B2CA-4847-98FC-5004D5996F5E}" type="pres">
      <dgm:prSet presAssocID="{6C8E8C5C-B32E-45BF-871A-1F62369448A1}" presName="childNode" presStyleLbl="node1" presStyleIdx="7" presStyleCnt="8" custLinFactNeighborX="-4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15656A-C708-4B63-8512-535E836D1407}" srcId="{52DFF9CF-3029-4B02-9992-ACAD2027D00D}" destId="{E3FD2AF3-AA46-4E88-AF77-981FB482FD5B}" srcOrd="1" destOrd="0" parTransId="{636022A9-A8AA-4A52-891C-DBF375B39BE6}" sibTransId="{8DCB04D0-B4AB-4C1B-B16A-3295C515E7DC}"/>
    <dgm:cxn modelId="{F09FB035-441A-4408-9A57-FF6AE55A275C}" type="presOf" srcId="{97286FAE-538C-4B27-8D0E-5311BAC5BCF9}" destId="{89CBB6E0-748E-409F-8D7E-3EF273BD2027}" srcOrd="0" destOrd="0" presId="urn:microsoft.com/office/officeart/2005/8/layout/lProcess2"/>
    <dgm:cxn modelId="{2D368F68-7F66-4FD6-8624-0DEC49B87858}" type="presOf" srcId="{97286FAE-538C-4B27-8D0E-5311BAC5BCF9}" destId="{C2498631-763D-4DC2-8106-4BD797B88EA2}" srcOrd="1" destOrd="0" presId="urn:microsoft.com/office/officeart/2005/8/layout/lProcess2"/>
    <dgm:cxn modelId="{F553580E-D1BB-4D12-AFC1-EF68AE473CAF}" type="presOf" srcId="{52DFF9CF-3029-4B02-9992-ACAD2027D00D}" destId="{D5683498-4370-469D-AF2F-6764FEB60475}" srcOrd="1" destOrd="0" presId="urn:microsoft.com/office/officeart/2005/8/layout/lProcess2"/>
    <dgm:cxn modelId="{674759DC-8F70-44C3-842E-5E3A54397AC8}" type="presOf" srcId="{51EC1797-E651-42B5-817D-221E6E9C8F73}" destId="{FA225F58-527B-4D68-A37A-BC8190916D4A}" srcOrd="0" destOrd="0" presId="urn:microsoft.com/office/officeart/2005/8/layout/lProcess2"/>
    <dgm:cxn modelId="{A90DC790-7B23-4B92-B423-C49EE007BA27}" type="presOf" srcId="{38625622-98DE-47C8-B566-7EAB14F9F66E}" destId="{C67D694F-44DD-4769-A55D-9BF4E5E646D0}" srcOrd="0" destOrd="0" presId="urn:microsoft.com/office/officeart/2005/8/layout/lProcess2"/>
    <dgm:cxn modelId="{3DD1656D-2B0B-44B8-8C25-4ECD70CC6EB3}" type="presOf" srcId="{52DFF9CF-3029-4B02-9992-ACAD2027D00D}" destId="{1CDD6189-C695-4067-89F5-A0F32F50F2B1}" srcOrd="0" destOrd="0" presId="urn:microsoft.com/office/officeart/2005/8/layout/lProcess2"/>
    <dgm:cxn modelId="{288064C8-38EE-4CF1-A99B-50B3E9F7773B}" srcId="{A6C7C83B-D6E1-49EC-A0F5-A58AD48674E3}" destId="{51EC1797-E651-42B5-817D-221E6E9C8F73}" srcOrd="1" destOrd="0" parTransId="{B4FEA695-F4C2-4F97-91F3-B782F6AEE8FF}" sibTransId="{D1D67F7A-18EF-4853-8A16-36AB337F987C}"/>
    <dgm:cxn modelId="{34C5EE26-628E-4ABC-953E-5737FA75202C}" type="presOf" srcId="{FA7238B3-7217-4FFC-BF78-871D45FE277D}" destId="{B12C1CE9-44F4-497F-B688-D6DF356FAA08}" srcOrd="0" destOrd="0" presId="urn:microsoft.com/office/officeart/2005/8/layout/lProcess2"/>
    <dgm:cxn modelId="{97799273-B7C2-4F60-A223-AEF3A0A8B0AF}" srcId="{A6C7C83B-D6E1-49EC-A0F5-A58AD48674E3}" destId="{6C8E8C5C-B32E-45BF-871A-1F62369448A1}" srcOrd="2" destOrd="0" parTransId="{5487C052-DDD7-41DD-9030-B4DD5C6EEAFE}" sibTransId="{509A30B8-AFB6-4A76-A17E-E5205ECCBD3A}"/>
    <dgm:cxn modelId="{B15BA818-EB2B-4ED3-869E-98E29DA2A6B8}" type="presOf" srcId="{FC194CC0-94F3-4300-AC8E-9FF13146E73D}" destId="{9A764BE2-A2AC-449B-8C5C-F06F38303A22}" srcOrd="0" destOrd="0" presId="urn:microsoft.com/office/officeart/2005/8/layout/lProcess2"/>
    <dgm:cxn modelId="{3D32D7A9-1AB8-4B6A-A5CB-A9FCC9C4F07F}" type="presOf" srcId="{6C8E8C5C-B32E-45BF-871A-1F62369448A1}" destId="{39787589-B2CA-4847-98FC-5004D5996F5E}" srcOrd="0" destOrd="0" presId="urn:microsoft.com/office/officeart/2005/8/layout/lProcess2"/>
    <dgm:cxn modelId="{BD33459D-FC6F-47C5-A8FB-A6BF8992BBED}" type="presOf" srcId="{85332CE2-FFA4-4CB3-84DE-DF3F2A8138BA}" destId="{C50378AE-10B8-4E99-89F3-B13A0D6BF1E2}" srcOrd="0" destOrd="0" presId="urn:microsoft.com/office/officeart/2005/8/layout/lProcess2"/>
    <dgm:cxn modelId="{33058B26-8D89-4711-8A69-F5316DB58E2B}" srcId="{97286FAE-538C-4B27-8D0E-5311BAC5BCF9}" destId="{FC194CC0-94F3-4300-AC8E-9FF13146E73D}" srcOrd="2" destOrd="0" parTransId="{62D9958D-98A0-472C-8BA1-F47FE64A1201}" sibTransId="{38123502-848E-48BD-82CB-F355AE4C9198}"/>
    <dgm:cxn modelId="{A161C607-2830-4919-9B77-081D75C4820B}" srcId="{97286FAE-538C-4B27-8D0E-5311BAC5BCF9}" destId="{38625622-98DE-47C8-B566-7EAB14F9F66E}" srcOrd="1" destOrd="0" parTransId="{603B3C3A-1FF1-45AC-9177-E5FF729EA9FA}" sibTransId="{0ADBB549-4373-4F44-BB2D-6F5ACEB8902F}"/>
    <dgm:cxn modelId="{6AAF2DAC-9124-4009-A745-18C5592EB8B3}" srcId="{97286FAE-538C-4B27-8D0E-5311BAC5BCF9}" destId="{FA7238B3-7217-4FFC-BF78-871D45FE277D}" srcOrd="0" destOrd="0" parTransId="{F32A9B00-3134-41F6-B37F-6387440C582D}" sibTransId="{9AEE2257-B57F-4638-A20F-DE802B3D4435}"/>
    <dgm:cxn modelId="{2E2D31B2-CB16-474C-9526-E3C6DD34B979}" type="presOf" srcId="{A757344B-A943-47D9-A666-F92E6A4C780A}" destId="{FCFB6E7C-0E9D-4654-881F-379BE41C2174}" srcOrd="0" destOrd="0" presId="urn:microsoft.com/office/officeart/2005/8/layout/lProcess2"/>
    <dgm:cxn modelId="{66718E72-2C63-4B9B-B3E2-8CDCCEF9787E}" srcId="{2D1BC58A-DB2D-492A-A8CA-408AB6F4EEFF}" destId="{A6C7C83B-D6E1-49EC-A0F5-A58AD48674E3}" srcOrd="2" destOrd="0" parTransId="{01878A2C-28B4-4E3D-8AF9-DD448B290EF3}" sibTransId="{F6D4DD4F-61A4-41EE-816B-F232CFCC195B}"/>
    <dgm:cxn modelId="{A0096CE6-6D13-4A25-9223-F847BD0243A0}" type="presOf" srcId="{E3FD2AF3-AA46-4E88-AF77-981FB482FD5B}" destId="{1162B837-56CC-4D3F-8015-69746AC64B0D}" srcOrd="0" destOrd="0" presId="urn:microsoft.com/office/officeart/2005/8/layout/lProcess2"/>
    <dgm:cxn modelId="{C67C55E9-F9A0-488D-85EB-AE89FC5B6526}" type="presOf" srcId="{2D1BC58A-DB2D-492A-A8CA-408AB6F4EEFF}" destId="{172F13C9-A568-4739-88AF-FAF49EC189F4}" srcOrd="0" destOrd="0" presId="urn:microsoft.com/office/officeart/2005/8/layout/lProcess2"/>
    <dgm:cxn modelId="{0AD7E963-0E9B-4D1A-AFAE-E92EB1AD8F78}" srcId="{52DFF9CF-3029-4B02-9992-ACAD2027D00D}" destId="{85332CE2-FFA4-4CB3-84DE-DF3F2A8138BA}" srcOrd="0" destOrd="0" parTransId="{3B0A7832-87D9-47DF-9E5C-67E3BD2E1EA7}" sibTransId="{1CB45698-B41D-49DC-B2B7-86C76A1B9988}"/>
    <dgm:cxn modelId="{195344BE-05BB-441C-8503-C4144C33AE50}" srcId="{2D1BC58A-DB2D-492A-A8CA-408AB6F4EEFF}" destId="{52DFF9CF-3029-4B02-9992-ACAD2027D00D}" srcOrd="0" destOrd="0" parTransId="{570DA1A2-EF1A-4F77-B7AC-2A4B4BE6410B}" sibTransId="{7341DBD6-C908-4537-A92F-503C2E754A7E}"/>
    <dgm:cxn modelId="{8EF754B7-6166-4FBE-AF15-F8D914359726}" type="presOf" srcId="{A6C7C83B-D6E1-49EC-A0F5-A58AD48674E3}" destId="{1718EECD-5A7B-49FF-B92A-0364ABD9ED52}" srcOrd="0" destOrd="0" presId="urn:microsoft.com/office/officeart/2005/8/layout/lProcess2"/>
    <dgm:cxn modelId="{3784051C-4163-460C-940F-AABF6BA37643}" srcId="{A6C7C83B-D6E1-49EC-A0F5-A58AD48674E3}" destId="{A757344B-A943-47D9-A666-F92E6A4C780A}" srcOrd="0" destOrd="0" parTransId="{6D7541C0-4063-4087-BCC7-029B47B80D86}" sibTransId="{55434711-CF2F-45EA-B76C-C4C6FF48C751}"/>
    <dgm:cxn modelId="{59C7ABE9-6706-4DFB-9950-C65A5EA22D2F}" srcId="{2D1BC58A-DB2D-492A-A8CA-408AB6F4EEFF}" destId="{97286FAE-538C-4B27-8D0E-5311BAC5BCF9}" srcOrd="1" destOrd="0" parTransId="{0402CA72-C4A5-4BCA-A614-0527FDDF8961}" sibTransId="{02D67D73-0CDD-4686-93F7-4C979FBA5855}"/>
    <dgm:cxn modelId="{F74F6D83-0FD8-4925-88F4-3D733A21DC1B}" type="presOf" srcId="{A6C7C83B-D6E1-49EC-A0F5-A58AD48674E3}" destId="{9829B1D1-9594-4B2D-838B-D40DE6B61203}" srcOrd="1" destOrd="0" presId="urn:microsoft.com/office/officeart/2005/8/layout/lProcess2"/>
    <dgm:cxn modelId="{9252ED83-99EF-433D-AE6F-F27C83A8904D}" type="presParOf" srcId="{172F13C9-A568-4739-88AF-FAF49EC189F4}" destId="{6D68597E-C12B-4AA5-914B-042D9CFA0DD1}" srcOrd="0" destOrd="0" presId="urn:microsoft.com/office/officeart/2005/8/layout/lProcess2"/>
    <dgm:cxn modelId="{2CF018BE-19BC-4E2E-89F1-7E239033DD7D}" type="presParOf" srcId="{6D68597E-C12B-4AA5-914B-042D9CFA0DD1}" destId="{1CDD6189-C695-4067-89F5-A0F32F50F2B1}" srcOrd="0" destOrd="0" presId="urn:microsoft.com/office/officeart/2005/8/layout/lProcess2"/>
    <dgm:cxn modelId="{E7E546F3-B09D-43F2-B26F-C92FDCDBA781}" type="presParOf" srcId="{6D68597E-C12B-4AA5-914B-042D9CFA0DD1}" destId="{D5683498-4370-469D-AF2F-6764FEB60475}" srcOrd="1" destOrd="0" presId="urn:microsoft.com/office/officeart/2005/8/layout/lProcess2"/>
    <dgm:cxn modelId="{CE06CAC4-FEB0-4F3D-BD02-189E57335F37}" type="presParOf" srcId="{6D68597E-C12B-4AA5-914B-042D9CFA0DD1}" destId="{A9B188F5-03FE-4CB4-BE0A-2A6ECBF535C1}" srcOrd="2" destOrd="0" presId="urn:microsoft.com/office/officeart/2005/8/layout/lProcess2"/>
    <dgm:cxn modelId="{1FB1F858-FCA1-4EC9-960E-85B74965FAC3}" type="presParOf" srcId="{A9B188F5-03FE-4CB4-BE0A-2A6ECBF535C1}" destId="{C62171F7-CD6D-4687-838D-64323BF81266}" srcOrd="0" destOrd="0" presId="urn:microsoft.com/office/officeart/2005/8/layout/lProcess2"/>
    <dgm:cxn modelId="{27B8A920-C695-455E-8F7E-D0677D9F06D9}" type="presParOf" srcId="{C62171F7-CD6D-4687-838D-64323BF81266}" destId="{C50378AE-10B8-4E99-89F3-B13A0D6BF1E2}" srcOrd="0" destOrd="0" presId="urn:microsoft.com/office/officeart/2005/8/layout/lProcess2"/>
    <dgm:cxn modelId="{64E024EC-A8B0-4258-A800-605CB3347042}" type="presParOf" srcId="{C62171F7-CD6D-4687-838D-64323BF81266}" destId="{77533F3E-7A6C-40DF-827F-2D27C1F656FD}" srcOrd="1" destOrd="0" presId="urn:microsoft.com/office/officeart/2005/8/layout/lProcess2"/>
    <dgm:cxn modelId="{96CFFD67-1B2B-4C97-8AC6-EB18A5531C48}" type="presParOf" srcId="{C62171F7-CD6D-4687-838D-64323BF81266}" destId="{1162B837-56CC-4D3F-8015-69746AC64B0D}" srcOrd="2" destOrd="0" presId="urn:microsoft.com/office/officeart/2005/8/layout/lProcess2"/>
    <dgm:cxn modelId="{D15E1E40-1AB9-46E0-A234-C9CE0F001A06}" type="presParOf" srcId="{172F13C9-A568-4739-88AF-FAF49EC189F4}" destId="{95EF4FE8-683D-464F-8C0B-0FFC457CDFDF}" srcOrd="1" destOrd="0" presId="urn:microsoft.com/office/officeart/2005/8/layout/lProcess2"/>
    <dgm:cxn modelId="{2D0D9848-6AEE-4866-8094-B5073A41A7C6}" type="presParOf" srcId="{172F13C9-A568-4739-88AF-FAF49EC189F4}" destId="{119D6B10-8EFB-4FDE-AA6C-BD514A03B512}" srcOrd="2" destOrd="0" presId="urn:microsoft.com/office/officeart/2005/8/layout/lProcess2"/>
    <dgm:cxn modelId="{FC015FED-4E3A-4BC6-8EA0-B6F70976A71F}" type="presParOf" srcId="{119D6B10-8EFB-4FDE-AA6C-BD514A03B512}" destId="{89CBB6E0-748E-409F-8D7E-3EF273BD2027}" srcOrd="0" destOrd="0" presId="urn:microsoft.com/office/officeart/2005/8/layout/lProcess2"/>
    <dgm:cxn modelId="{9BE30C89-74CB-4C86-8D6C-FE1941F2666F}" type="presParOf" srcId="{119D6B10-8EFB-4FDE-AA6C-BD514A03B512}" destId="{C2498631-763D-4DC2-8106-4BD797B88EA2}" srcOrd="1" destOrd="0" presId="urn:microsoft.com/office/officeart/2005/8/layout/lProcess2"/>
    <dgm:cxn modelId="{0D5E6F9F-5A0C-4106-99BA-FECC936EDE0E}" type="presParOf" srcId="{119D6B10-8EFB-4FDE-AA6C-BD514A03B512}" destId="{5B8AF6FD-636B-46E0-97CD-B75E88B41B56}" srcOrd="2" destOrd="0" presId="urn:microsoft.com/office/officeart/2005/8/layout/lProcess2"/>
    <dgm:cxn modelId="{B60BB259-30D8-48F9-9F0C-02060B5964BA}" type="presParOf" srcId="{5B8AF6FD-636B-46E0-97CD-B75E88B41B56}" destId="{BEACC14F-2A67-4C00-9542-42BBC95B8081}" srcOrd="0" destOrd="0" presId="urn:microsoft.com/office/officeart/2005/8/layout/lProcess2"/>
    <dgm:cxn modelId="{12B34282-0EA9-4FF2-A15C-06977AD84C0F}" type="presParOf" srcId="{BEACC14F-2A67-4C00-9542-42BBC95B8081}" destId="{B12C1CE9-44F4-497F-B688-D6DF356FAA08}" srcOrd="0" destOrd="0" presId="urn:microsoft.com/office/officeart/2005/8/layout/lProcess2"/>
    <dgm:cxn modelId="{BF7B79C5-612B-495F-B15F-1823B6E5A60D}" type="presParOf" srcId="{BEACC14F-2A67-4C00-9542-42BBC95B8081}" destId="{96F1FD38-D864-42D8-86B3-A4BA30D21F3E}" srcOrd="1" destOrd="0" presId="urn:microsoft.com/office/officeart/2005/8/layout/lProcess2"/>
    <dgm:cxn modelId="{D41FC896-4582-48F6-886C-7EC55242A6B4}" type="presParOf" srcId="{BEACC14F-2A67-4C00-9542-42BBC95B8081}" destId="{C67D694F-44DD-4769-A55D-9BF4E5E646D0}" srcOrd="2" destOrd="0" presId="urn:microsoft.com/office/officeart/2005/8/layout/lProcess2"/>
    <dgm:cxn modelId="{C826E1AA-632A-4B3D-B5CF-3551047C6BCB}" type="presParOf" srcId="{BEACC14F-2A67-4C00-9542-42BBC95B8081}" destId="{D62B26B5-4578-45E6-8C52-DE1186C77B4F}" srcOrd="3" destOrd="0" presId="urn:microsoft.com/office/officeart/2005/8/layout/lProcess2"/>
    <dgm:cxn modelId="{A6F81CBD-DC8E-440D-A9B6-4E9607953080}" type="presParOf" srcId="{BEACC14F-2A67-4C00-9542-42BBC95B8081}" destId="{9A764BE2-A2AC-449B-8C5C-F06F38303A22}" srcOrd="4" destOrd="0" presId="urn:microsoft.com/office/officeart/2005/8/layout/lProcess2"/>
    <dgm:cxn modelId="{45A98C48-0FA5-48C7-AC9A-3E56818FA029}" type="presParOf" srcId="{172F13C9-A568-4739-88AF-FAF49EC189F4}" destId="{D6340180-2902-49E1-8C23-296B2F430569}" srcOrd="3" destOrd="0" presId="urn:microsoft.com/office/officeart/2005/8/layout/lProcess2"/>
    <dgm:cxn modelId="{A12598C7-FA7F-4906-B5BB-ABCF57712006}" type="presParOf" srcId="{172F13C9-A568-4739-88AF-FAF49EC189F4}" destId="{46629492-D5C4-423C-8CDB-70118567CCF0}" srcOrd="4" destOrd="0" presId="urn:microsoft.com/office/officeart/2005/8/layout/lProcess2"/>
    <dgm:cxn modelId="{96BE6B3C-7F7B-43A9-8A86-FA3DDA19ACAD}" type="presParOf" srcId="{46629492-D5C4-423C-8CDB-70118567CCF0}" destId="{1718EECD-5A7B-49FF-B92A-0364ABD9ED52}" srcOrd="0" destOrd="0" presId="urn:microsoft.com/office/officeart/2005/8/layout/lProcess2"/>
    <dgm:cxn modelId="{C5DE9691-3131-409D-94E6-BDCF1F0A9B2E}" type="presParOf" srcId="{46629492-D5C4-423C-8CDB-70118567CCF0}" destId="{9829B1D1-9594-4B2D-838B-D40DE6B61203}" srcOrd="1" destOrd="0" presId="urn:microsoft.com/office/officeart/2005/8/layout/lProcess2"/>
    <dgm:cxn modelId="{644A527C-B6C8-41C0-AB72-52775BC720E3}" type="presParOf" srcId="{46629492-D5C4-423C-8CDB-70118567CCF0}" destId="{78DE7D7F-E8F2-446B-8D3C-9BB4FFB2C014}" srcOrd="2" destOrd="0" presId="urn:microsoft.com/office/officeart/2005/8/layout/lProcess2"/>
    <dgm:cxn modelId="{B6A7490F-5A2F-4A26-B75D-437572C4A240}" type="presParOf" srcId="{78DE7D7F-E8F2-446B-8D3C-9BB4FFB2C014}" destId="{CD5FC8BD-04DB-4237-AAE5-3C2FE356BF55}" srcOrd="0" destOrd="0" presId="urn:microsoft.com/office/officeart/2005/8/layout/lProcess2"/>
    <dgm:cxn modelId="{096DFBF8-D8AA-4650-9912-968FA0BB3C45}" type="presParOf" srcId="{CD5FC8BD-04DB-4237-AAE5-3C2FE356BF55}" destId="{FCFB6E7C-0E9D-4654-881F-379BE41C2174}" srcOrd="0" destOrd="0" presId="urn:microsoft.com/office/officeart/2005/8/layout/lProcess2"/>
    <dgm:cxn modelId="{2C9D55A5-8A3D-4D9E-810D-F4603B265A60}" type="presParOf" srcId="{CD5FC8BD-04DB-4237-AAE5-3C2FE356BF55}" destId="{90BC6431-4E83-44A5-B926-D539D8A7FC1F}" srcOrd="1" destOrd="0" presId="urn:microsoft.com/office/officeart/2005/8/layout/lProcess2"/>
    <dgm:cxn modelId="{972B5D4A-A7D7-4FDE-BA83-50FC1F80B12F}" type="presParOf" srcId="{CD5FC8BD-04DB-4237-AAE5-3C2FE356BF55}" destId="{FA225F58-527B-4D68-A37A-BC8190916D4A}" srcOrd="2" destOrd="0" presId="urn:microsoft.com/office/officeart/2005/8/layout/lProcess2"/>
    <dgm:cxn modelId="{C94005D5-EF3D-4DD0-BBCC-2527D97625E5}" type="presParOf" srcId="{CD5FC8BD-04DB-4237-AAE5-3C2FE356BF55}" destId="{D6CBBE02-6B8A-4D72-9E32-88A5608812FE}" srcOrd="3" destOrd="0" presId="urn:microsoft.com/office/officeart/2005/8/layout/lProcess2"/>
    <dgm:cxn modelId="{A5770DC7-B4E6-4CCA-AA6F-4567DF13FDE4}" type="presParOf" srcId="{CD5FC8BD-04DB-4237-AAE5-3C2FE356BF55}" destId="{39787589-B2CA-4847-98FC-5004D5996F5E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1BC58A-DB2D-492A-A8CA-408AB6F4EE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FF9CF-3029-4B02-9992-ACAD2027D00D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DA1A2-EF1A-4F77-B7AC-2A4B4BE6410B}" type="parTrans" cxnId="{195344BE-05BB-441C-8503-C4144C33AE50}">
      <dgm:prSet/>
      <dgm:spPr/>
      <dgm:t>
        <a:bodyPr/>
        <a:lstStyle/>
        <a:p>
          <a:endParaRPr lang="en-US"/>
        </a:p>
      </dgm:t>
    </dgm:pt>
    <dgm:pt modelId="{7341DBD6-C908-4537-A92F-503C2E754A7E}" type="sibTrans" cxnId="{195344BE-05BB-441C-8503-C4144C33AE50}">
      <dgm:prSet/>
      <dgm:spPr/>
      <dgm:t>
        <a:bodyPr/>
        <a:lstStyle/>
        <a:p>
          <a:endParaRPr lang="en-US"/>
        </a:p>
      </dgm:t>
    </dgm:pt>
    <dgm:pt modelId="{85332CE2-FFA4-4CB3-84DE-DF3F2A8138BA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A7832-87D9-47DF-9E5C-67E3BD2E1EA7}" type="parTrans" cxnId="{0AD7E963-0E9B-4D1A-AFAE-E92EB1AD8F78}">
      <dgm:prSet/>
      <dgm:spPr/>
      <dgm:t>
        <a:bodyPr/>
        <a:lstStyle/>
        <a:p>
          <a:endParaRPr lang="en-US"/>
        </a:p>
      </dgm:t>
    </dgm:pt>
    <dgm:pt modelId="{1CB45698-B41D-49DC-B2B7-86C76A1B9988}" type="sibTrans" cxnId="{0AD7E963-0E9B-4D1A-AFAE-E92EB1AD8F78}">
      <dgm:prSet/>
      <dgm:spPr/>
      <dgm:t>
        <a:bodyPr/>
        <a:lstStyle/>
        <a:p>
          <a:endParaRPr lang="en-US"/>
        </a:p>
      </dgm:t>
    </dgm:pt>
    <dgm:pt modelId="{E3FD2AF3-AA46-4E88-AF77-981FB482FD5B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đen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022A9-A8AA-4A52-891C-DBF375B39BE6}" type="parTrans" cxnId="{D215656A-C708-4B63-8512-535E836D1407}">
      <dgm:prSet/>
      <dgm:spPr/>
      <dgm:t>
        <a:bodyPr/>
        <a:lstStyle/>
        <a:p>
          <a:endParaRPr lang="en-US"/>
        </a:p>
      </dgm:t>
    </dgm:pt>
    <dgm:pt modelId="{8DCB04D0-B4AB-4C1B-B16A-3295C515E7DC}" type="sibTrans" cxnId="{D215656A-C708-4B63-8512-535E836D1407}">
      <dgm:prSet/>
      <dgm:spPr/>
      <dgm:t>
        <a:bodyPr/>
        <a:lstStyle/>
        <a:p>
          <a:endParaRPr lang="en-US"/>
        </a:p>
      </dgm:t>
    </dgm:pt>
    <dgm:pt modelId="{97286FAE-538C-4B27-8D0E-5311BAC5BCF9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2CA72-C4A5-4BCA-A614-0527FDDF8961}" type="parTrans" cxnId="{59C7ABE9-6706-4DFB-9950-C65A5EA22D2F}">
      <dgm:prSet/>
      <dgm:spPr/>
      <dgm:t>
        <a:bodyPr/>
        <a:lstStyle/>
        <a:p>
          <a:endParaRPr lang="en-US"/>
        </a:p>
      </dgm:t>
    </dgm:pt>
    <dgm:pt modelId="{02D67D73-0CDD-4686-93F7-4C979FBA5855}" type="sibTrans" cxnId="{59C7ABE9-6706-4DFB-9950-C65A5EA22D2F}">
      <dgm:prSet/>
      <dgm:spPr/>
      <dgm:t>
        <a:bodyPr/>
        <a:lstStyle/>
        <a:p>
          <a:endParaRPr lang="en-US"/>
        </a:p>
      </dgm:t>
    </dgm:pt>
    <dgm:pt modelId="{FA7238B3-7217-4FFC-BF78-871D45FE277D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2A9B00-3134-41F6-B37F-6387440C582D}" type="parTrans" cxnId="{6AAF2DAC-9124-4009-A745-18C5592EB8B3}">
      <dgm:prSet/>
      <dgm:spPr/>
      <dgm:t>
        <a:bodyPr/>
        <a:lstStyle/>
        <a:p>
          <a:endParaRPr lang="en-US"/>
        </a:p>
      </dgm:t>
    </dgm:pt>
    <dgm:pt modelId="{9AEE2257-B57F-4638-A20F-DE802B3D4435}" type="sibTrans" cxnId="{6AAF2DAC-9124-4009-A745-18C5592EB8B3}">
      <dgm:prSet/>
      <dgm:spPr/>
      <dgm:t>
        <a:bodyPr/>
        <a:lstStyle/>
        <a:p>
          <a:endParaRPr lang="en-US"/>
        </a:p>
      </dgm:t>
    </dgm:pt>
    <dgm:pt modelId="{38625622-98DE-47C8-B566-7EAB14F9F66E}">
      <dgm:prSet phldrT="[Text]" custT="1"/>
      <dgm:spPr/>
      <dgm:t>
        <a:bodyPr/>
        <a:lstStyle/>
        <a:p>
          <a:pPr algn="l"/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Chui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gầm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tủ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salon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B3C3A-1FF1-45AC-9177-E5FF729EA9FA}" type="parTrans" cxnId="{A161C607-2830-4919-9B77-081D75C4820B}">
      <dgm:prSet/>
      <dgm:spPr/>
      <dgm:t>
        <a:bodyPr/>
        <a:lstStyle/>
        <a:p>
          <a:endParaRPr lang="en-US"/>
        </a:p>
      </dgm:t>
    </dgm:pt>
    <dgm:pt modelId="{0ADBB549-4373-4F44-BB2D-6F5ACEB8902F}" type="sibTrans" cxnId="{A161C607-2830-4919-9B77-081D75C4820B}">
      <dgm:prSet/>
      <dgm:spPr/>
      <dgm:t>
        <a:bodyPr/>
        <a:lstStyle/>
        <a:p>
          <a:endParaRPr lang="en-US"/>
        </a:p>
      </dgm:t>
    </dgm:pt>
    <dgm:pt modelId="{A6C7C83B-D6E1-49EC-A0F5-A58AD48674E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78A2C-28B4-4E3D-8AF9-DD448B290EF3}" type="parTrans" cxnId="{66718E72-2C63-4B9B-B3E2-8CDCCEF9787E}">
      <dgm:prSet/>
      <dgm:spPr/>
      <dgm:t>
        <a:bodyPr/>
        <a:lstStyle/>
        <a:p>
          <a:endParaRPr lang="en-US"/>
        </a:p>
      </dgm:t>
    </dgm:pt>
    <dgm:pt modelId="{F6D4DD4F-61A4-41EE-816B-F232CFCC195B}" type="sibTrans" cxnId="{66718E72-2C63-4B9B-B3E2-8CDCCEF9787E}">
      <dgm:prSet/>
      <dgm:spPr/>
      <dgm:t>
        <a:bodyPr/>
        <a:lstStyle/>
        <a:p>
          <a:endParaRPr lang="en-US"/>
        </a:p>
      </dgm:t>
    </dgm:pt>
    <dgm:pt modelId="{A757344B-A943-47D9-A666-F92E6A4C780A}">
      <dgm:prSet phldrT="[Text]" custT="1"/>
      <dgm:spPr/>
      <dgm:t>
        <a:bodyPr/>
        <a:lstStyle/>
        <a:p>
          <a:pPr algn="l"/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ngoài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541C0-4063-4087-BCC7-029B47B80D86}" type="parTrans" cxnId="{3784051C-4163-460C-940F-AABF6BA37643}">
      <dgm:prSet/>
      <dgm:spPr/>
      <dgm:t>
        <a:bodyPr/>
        <a:lstStyle/>
        <a:p>
          <a:endParaRPr lang="en-US"/>
        </a:p>
      </dgm:t>
    </dgm:pt>
    <dgm:pt modelId="{55434711-CF2F-45EA-B76C-C4C6FF48C751}" type="sibTrans" cxnId="{3784051C-4163-460C-940F-AABF6BA37643}">
      <dgm:prSet/>
      <dgm:spPr/>
      <dgm:t>
        <a:bodyPr/>
        <a:lstStyle/>
        <a:p>
          <a:endParaRPr lang="en-US"/>
        </a:p>
      </dgm:t>
    </dgm:pt>
    <dgm:pt modelId="{FC194CC0-94F3-4300-AC8E-9FF13146E73D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sấp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gáy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9958D-98A0-472C-8BA1-F47FE64A1201}" type="parTrans" cxnId="{33058B26-8D89-4711-8A69-F5316DB58E2B}">
      <dgm:prSet/>
      <dgm:spPr/>
      <dgm:t>
        <a:bodyPr/>
        <a:lstStyle/>
        <a:p>
          <a:endParaRPr lang="en-US"/>
        </a:p>
      </dgm:t>
    </dgm:pt>
    <dgm:pt modelId="{38123502-848E-48BD-82CB-F355AE4C9198}" type="sibTrans" cxnId="{33058B26-8D89-4711-8A69-F5316DB58E2B}">
      <dgm:prSet/>
      <dgm:spPr/>
      <dgm:t>
        <a:bodyPr/>
        <a:lstStyle/>
        <a:p>
          <a:endParaRPr lang="en-US"/>
        </a:p>
      </dgm:t>
    </dgm:pt>
    <dgm:pt modelId="{172F13C9-A568-4739-88AF-FAF49EC189F4}" type="pres">
      <dgm:prSet presAssocID="{2D1BC58A-DB2D-492A-A8CA-408AB6F4EE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8597E-C12B-4AA5-914B-042D9CFA0DD1}" type="pres">
      <dgm:prSet presAssocID="{52DFF9CF-3029-4B02-9992-ACAD2027D00D}" presName="compNode" presStyleCnt="0"/>
      <dgm:spPr/>
    </dgm:pt>
    <dgm:pt modelId="{1CDD6189-C695-4067-89F5-A0F32F50F2B1}" type="pres">
      <dgm:prSet presAssocID="{52DFF9CF-3029-4B02-9992-ACAD2027D00D}" presName="aNode" presStyleLbl="bgShp" presStyleIdx="0" presStyleCnt="3" custLinFactNeighborX="-78808" custLinFactNeighborY="17437"/>
      <dgm:spPr/>
      <dgm:t>
        <a:bodyPr/>
        <a:lstStyle/>
        <a:p>
          <a:endParaRPr lang="en-US"/>
        </a:p>
      </dgm:t>
    </dgm:pt>
    <dgm:pt modelId="{D5683498-4370-469D-AF2F-6764FEB60475}" type="pres">
      <dgm:prSet presAssocID="{52DFF9CF-3029-4B02-9992-ACAD2027D00D}" presName="textNode" presStyleLbl="bgShp" presStyleIdx="0" presStyleCnt="3"/>
      <dgm:spPr/>
      <dgm:t>
        <a:bodyPr/>
        <a:lstStyle/>
        <a:p>
          <a:endParaRPr lang="en-US"/>
        </a:p>
      </dgm:t>
    </dgm:pt>
    <dgm:pt modelId="{A9B188F5-03FE-4CB4-BE0A-2A6ECBF535C1}" type="pres">
      <dgm:prSet presAssocID="{52DFF9CF-3029-4B02-9992-ACAD2027D00D}" presName="compChildNode" presStyleCnt="0"/>
      <dgm:spPr/>
    </dgm:pt>
    <dgm:pt modelId="{C62171F7-CD6D-4687-838D-64323BF81266}" type="pres">
      <dgm:prSet presAssocID="{52DFF9CF-3029-4B02-9992-ACAD2027D00D}" presName="theInnerList" presStyleCnt="0"/>
      <dgm:spPr/>
    </dgm:pt>
    <dgm:pt modelId="{C50378AE-10B8-4E99-89F3-B13A0D6BF1E2}" type="pres">
      <dgm:prSet presAssocID="{85332CE2-FFA4-4CB3-84DE-DF3F2A8138BA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33F3E-7A6C-40DF-827F-2D27C1F656FD}" type="pres">
      <dgm:prSet presAssocID="{85332CE2-FFA4-4CB3-84DE-DF3F2A8138BA}" presName="aSpace2" presStyleCnt="0"/>
      <dgm:spPr/>
    </dgm:pt>
    <dgm:pt modelId="{1162B837-56CC-4D3F-8015-69746AC64B0D}" type="pres">
      <dgm:prSet presAssocID="{E3FD2AF3-AA46-4E88-AF77-981FB482FD5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F4FE8-683D-464F-8C0B-0FFC457CDFDF}" type="pres">
      <dgm:prSet presAssocID="{52DFF9CF-3029-4B02-9992-ACAD2027D00D}" presName="aSpace" presStyleCnt="0"/>
      <dgm:spPr/>
    </dgm:pt>
    <dgm:pt modelId="{119D6B10-8EFB-4FDE-AA6C-BD514A03B512}" type="pres">
      <dgm:prSet presAssocID="{97286FAE-538C-4B27-8D0E-5311BAC5BCF9}" presName="compNode" presStyleCnt="0"/>
      <dgm:spPr/>
    </dgm:pt>
    <dgm:pt modelId="{89CBB6E0-748E-409F-8D7E-3EF273BD2027}" type="pres">
      <dgm:prSet presAssocID="{97286FAE-538C-4B27-8D0E-5311BAC5BCF9}" presName="aNode" presStyleLbl="bgShp" presStyleIdx="1" presStyleCnt="3" custLinFactNeighborX="-1182" custLinFactNeighborY="-3780"/>
      <dgm:spPr/>
      <dgm:t>
        <a:bodyPr/>
        <a:lstStyle/>
        <a:p>
          <a:endParaRPr lang="en-US"/>
        </a:p>
      </dgm:t>
    </dgm:pt>
    <dgm:pt modelId="{C2498631-763D-4DC2-8106-4BD797B88EA2}" type="pres">
      <dgm:prSet presAssocID="{97286FAE-538C-4B27-8D0E-5311BAC5BCF9}" presName="textNode" presStyleLbl="bgShp" presStyleIdx="1" presStyleCnt="3"/>
      <dgm:spPr/>
      <dgm:t>
        <a:bodyPr/>
        <a:lstStyle/>
        <a:p>
          <a:endParaRPr lang="en-US"/>
        </a:p>
      </dgm:t>
    </dgm:pt>
    <dgm:pt modelId="{5B8AF6FD-636B-46E0-97CD-B75E88B41B56}" type="pres">
      <dgm:prSet presAssocID="{97286FAE-538C-4B27-8D0E-5311BAC5BCF9}" presName="compChildNode" presStyleCnt="0"/>
      <dgm:spPr/>
    </dgm:pt>
    <dgm:pt modelId="{BEACC14F-2A67-4C00-9542-42BBC95B8081}" type="pres">
      <dgm:prSet presAssocID="{97286FAE-538C-4B27-8D0E-5311BAC5BCF9}" presName="theInnerList" presStyleCnt="0"/>
      <dgm:spPr/>
    </dgm:pt>
    <dgm:pt modelId="{B12C1CE9-44F4-497F-B688-D6DF356FAA08}" type="pres">
      <dgm:prSet presAssocID="{FA7238B3-7217-4FFC-BF78-871D45FE277D}" presName="childNode" presStyleLbl="node1" presStyleIdx="2" presStyleCnt="6" custScaleY="221074" custLinFactY="-72160" custLinFactNeighborX="-147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1FD38-D864-42D8-86B3-A4BA30D21F3E}" type="pres">
      <dgm:prSet presAssocID="{FA7238B3-7217-4FFC-BF78-871D45FE277D}" presName="aSpace2" presStyleCnt="0"/>
      <dgm:spPr/>
    </dgm:pt>
    <dgm:pt modelId="{C67D694F-44DD-4769-A55D-9BF4E5E646D0}" type="pres">
      <dgm:prSet presAssocID="{38625622-98DE-47C8-B566-7EAB14F9F66E}" presName="childNode" presStyleLbl="node1" presStyleIdx="3" presStyleCnt="6" custScaleX="101415" custScaleY="314677" custLinFactY="-61298" custLinFactNeighborX="-98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B26B5-4578-45E6-8C52-DE1186C77B4F}" type="pres">
      <dgm:prSet presAssocID="{38625622-98DE-47C8-B566-7EAB14F9F66E}" presName="aSpace2" presStyleCnt="0"/>
      <dgm:spPr/>
    </dgm:pt>
    <dgm:pt modelId="{9A764BE2-A2AC-449B-8C5C-F06F38303A22}" type="pres">
      <dgm:prSet presAssocID="{FC194CC0-94F3-4300-AC8E-9FF13146E73D}" presName="childNode" presStyleLbl="node1" presStyleIdx="4" presStyleCnt="6" custScaleY="315808" custLinFactY="-78036" custLinFactNeighborX="-147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40180-2902-49E1-8C23-296B2F430569}" type="pres">
      <dgm:prSet presAssocID="{97286FAE-538C-4B27-8D0E-5311BAC5BCF9}" presName="aSpace" presStyleCnt="0"/>
      <dgm:spPr/>
    </dgm:pt>
    <dgm:pt modelId="{46629492-D5C4-423C-8CDB-70118567CCF0}" type="pres">
      <dgm:prSet presAssocID="{A6C7C83B-D6E1-49EC-A0F5-A58AD48674E3}" presName="compNode" presStyleCnt="0"/>
      <dgm:spPr/>
    </dgm:pt>
    <dgm:pt modelId="{1718EECD-5A7B-49FF-B92A-0364ABD9ED52}" type="pres">
      <dgm:prSet presAssocID="{A6C7C83B-D6E1-49EC-A0F5-A58AD48674E3}" presName="aNode" presStyleLbl="bgShp" presStyleIdx="2" presStyleCnt="3"/>
      <dgm:spPr/>
      <dgm:t>
        <a:bodyPr/>
        <a:lstStyle/>
        <a:p>
          <a:endParaRPr lang="en-US"/>
        </a:p>
      </dgm:t>
    </dgm:pt>
    <dgm:pt modelId="{9829B1D1-9594-4B2D-838B-D40DE6B61203}" type="pres">
      <dgm:prSet presAssocID="{A6C7C83B-D6E1-49EC-A0F5-A58AD48674E3}" presName="textNode" presStyleLbl="bgShp" presStyleIdx="2" presStyleCnt="3"/>
      <dgm:spPr/>
      <dgm:t>
        <a:bodyPr/>
        <a:lstStyle/>
        <a:p>
          <a:endParaRPr lang="en-US"/>
        </a:p>
      </dgm:t>
    </dgm:pt>
    <dgm:pt modelId="{78DE7D7F-E8F2-446B-8D3C-9BB4FFB2C014}" type="pres">
      <dgm:prSet presAssocID="{A6C7C83B-D6E1-49EC-A0F5-A58AD48674E3}" presName="compChildNode" presStyleCnt="0"/>
      <dgm:spPr/>
    </dgm:pt>
    <dgm:pt modelId="{CD5FC8BD-04DB-4237-AAE5-3C2FE356BF55}" type="pres">
      <dgm:prSet presAssocID="{A6C7C83B-D6E1-49EC-A0F5-A58AD48674E3}" presName="theInnerList" presStyleCnt="0"/>
      <dgm:spPr/>
    </dgm:pt>
    <dgm:pt modelId="{FCFB6E7C-0E9D-4654-881F-379BE41C2174}" type="pres">
      <dgm:prSet presAssocID="{A757344B-A943-47D9-A666-F92E6A4C780A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24E208-53CD-4678-9DF1-EFC6DBECA893}" type="presOf" srcId="{A6C7C83B-D6E1-49EC-A0F5-A58AD48674E3}" destId="{1718EECD-5A7B-49FF-B92A-0364ABD9ED52}" srcOrd="0" destOrd="0" presId="urn:microsoft.com/office/officeart/2005/8/layout/lProcess2"/>
    <dgm:cxn modelId="{DDA99C87-A6B2-4478-96BB-C28B274721EC}" type="presOf" srcId="{FC194CC0-94F3-4300-AC8E-9FF13146E73D}" destId="{9A764BE2-A2AC-449B-8C5C-F06F38303A22}" srcOrd="0" destOrd="0" presId="urn:microsoft.com/office/officeart/2005/8/layout/lProcess2"/>
    <dgm:cxn modelId="{D215656A-C708-4B63-8512-535E836D1407}" srcId="{52DFF9CF-3029-4B02-9992-ACAD2027D00D}" destId="{E3FD2AF3-AA46-4E88-AF77-981FB482FD5B}" srcOrd="1" destOrd="0" parTransId="{636022A9-A8AA-4A52-891C-DBF375B39BE6}" sibTransId="{8DCB04D0-B4AB-4C1B-B16A-3295C515E7DC}"/>
    <dgm:cxn modelId="{04FED0DF-7183-43C2-A123-ACEA3B52CA4A}" type="presOf" srcId="{52DFF9CF-3029-4B02-9992-ACAD2027D00D}" destId="{1CDD6189-C695-4067-89F5-A0F32F50F2B1}" srcOrd="0" destOrd="0" presId="urn:microsoft.com/office/officeart/2005/8/layout/lProcess2"/>
    <dgm:cxn modelId="{10C60BD9-0C48-405B-A990-07C10E613071}" type="presOf" srcId="{52DFF9CF-3029-4B02-9992-ACAD2027D00D}" destId="{D5683498-4370-469D-AF2F-6764FEB60475}" srcOrd="1" destOrd="0" presId="urn:microsoft.com/office/officeart/2005/8/layout/lProcess2"/>
    <dgm:cxn modelId="{7229F8A5-8583-4A43-9A51-7622D0E39B90}" type="presOf" srcId="{85332CE2-FFA4-4CB3-84DE-DF3F2A8138BA}" destId="{C50378AE-10B8-4E99-89F3-B13A0D6BF1E2}" srcOrd="0" destOrd="0" presId="urn:microsoft.com/office/officeart/2005/8/layout/lProcess2"/>
    <dgm:cxn modelId="{11A08A54-5DE1-4DC8-9E52-A279CE19B332}" type="presOf" srcId="{97286FAE-538C-4B27-8D0E-5311BAC5BCF9}" destId="{C2498631-763D-4DC2-8106-4BD797B88EA2}" srcOrd="1" destOrd="0" presId="urn:microsoft.com/office/officeart/2005/8/layout/lProcess2"/>
    <dgm:cxn modelId="{3F494DA0-8BE3-4E17-A909-D66BA2C33243}" type="presOf" srcId="{2D1BC58A-DB2D-492A-A8CA-408AB6F4EEFF}" destId="{172F13C9-A568-4739-88AF-FAF49EC189F4}" srcOrd="0" destOrd="0" presId="urn:microsoft.com/office/officeart/2005/8/layout/lProcess2"/>
    <dgm:cxn modelId="{9BF98CBD-A06B-4F3D-ADDD-F2C55BE08D68}" type="presOf" srcId="{97286FAE-538C-4B27-8D0E-5311BAC5BCF9}" destId="{89CBB6E0-748E-409F-8D7E-3EF273BD2027}" srcOrd="0" destOrd="0" presId="urn:microsoft.com/office/officeart/2005/8/layout/lProcess2"/>
    <dgm:cxn modelId="{33058B26-8D89-4711-8A69-F5316DB58E2B}" srcId="{97286FAE-538C-4B27-8D0E-5311BAC5BCF9}" destId="{FC194CC0-94F3-4300-AC8E-9FF13146E73D}" srcOrd="2" destOrd="0" parTransId="{62D9958D-98A0-472C-8BA1-F47FE64A1201}" sibTransId="{38123502-848E-48BD-82CB-F355AE4C9198}"/>
    <dgm:cxn modelId="{A161C607-2830-4919-9B77-081D75C4820B}" srcId="{97286FAE-538C-4B27-8D0E-5311BAC5BCF9}" destId="{38625622-98DE-47C8-B566-7EAB14F9F66E}" srcOrd="1" destOrd="0" parTransId="{603B3C3A-1FF1-45AC-9177-E5FF729EA9FA}" sibTransId="{0ADBB549-4373-4F44-BB2D-6F5ACEB8902F}"/>
    <dgm:cxn modelId="{6AAF2DAC-9124-4009-A745-18C5592EB8B3}" srcId="{97286FAE-538C-4B27-8D0E-5311BAC5BCF9}" destId="{FA7238B3-7217-4FFC-BF78-871D45FE277D}" srcOrd="0" destOrd="0" parTransId="{F32A9B00-3134-41F6-B37F-6387440C582D}" sibTransId="{9AEE2257-B57F-4638-A20F-DE802B3D4435}"/>
    <dgm:cxn modelId="{8C5B013D-DE7D-450B-8799-F48C432187C4}" type="presOf" srcId="{A6C7C83B-D6E1-49EC-A0F5-A58AD48674E3}" destId="{9829B1D1-9594-4B2D-838B-D40DE6B61203}" srcOrd="1" destOrd="0" presId="urn:microsoft.com/office/officeart/2005/8/layout/lProcess2"/>
    <dgm:cxn modelId="{66718E72-2C63-4B9B-B3E2-8CDCCEF9787E}" srcId="{2D1BC58A-DB2D-492A-A8CA-408AB6F4EEFF}" destId="{A6C7C83B-D6E1-49EC-A0F5-A58AD48674E3}" srcOrd="2" destOrd="0" parTransId="{01878A2C-28B4-4E3D-8AF9-DD448B290EF3}" sibTransId="{F6D4DD4F-61A4-41EE-816B-F232CFCC195B}"/>
    <dgm:cxn modelId="{9EC6FD04-1EC0-4578-97DF-449FF013181C}" type="presOf" srcId="{FA7238B3-7217-4FFC-BF78-871D45FE277D}" destId="{B12C1CE9-44F4-497F-B688-D6DF356FAA08}" srcOrd="0" destOrd="0" presId="urn:microsoft.com/office/officeart/2005/8/layout/lProcess2"/>
    <dgm:cxn modelId="{0AD7E963-0E9B-4D1A-AFAE-E92EB1AD8F78}" srcId="{52DFF9CF-3029-4B02-9992-ACAD2027D00D}" destId="{85332CE2-FFA4-4CB3-84DE-DF3F2A8138BA}" srcOrd="0" destOrd="0" parTransId="{3B0A7832-87D9-47DF-9E5C-67E3BD2E1EA7}" sibTransId="{1CB45698-B41D-49DC-B2B7-86C76A1B9988}"/>
    <dgm:cxn modelId="{195344BE-05BB-441C-8503-C4144C33AE50}" srcId="{2D1BC58A-DB2D-492A-A8CA-408AB6F4EEFF}" destId="{52DFF9CF-3029-4B02-9992-ACAD2027D00D}" srcOrd="0" destOrd="0" parTransId="{570DA1A2-EF1A-4F77-B7AC-2A4B4BE6410B}" sibTransId="{7341DBD6-C908-4537-A92F-503C2E754A7E}"/>
    <dgm:cxn modelId="{A2DEE3B9-154F-42B6-B744-E5237865539B}" type="presOf" srcId="{38625622-98DE-47C8-B566-7EAB14F9F66E}" destId="{C67D694F-44DD-4769-A55D-9BF4E5E646D0}" srcOrd="0" destOrd="0" presId="urn:microsoft.com/office/officeart/2005/8/layout/lProcess2"/>
    <dgm:cxn modelId="{7F86B8D9-8088-4FD3-B980-7112E8424225}" type="presOf" srcId="{E3FD2AF3-AA46-4E88-AF77-981FB482FD5B}" destId="{1162B837-56CC-4D3F-8015-69746AC64B0D}" srcOrd="0" destOrd="0" presId="urn:microsoft.com/office/officeart/2005/8/layout/lProcess2"/>
    <dgm:cxn modelId="{AD7F4404-C235-499E-B2DD-249B3CE86E5F}" type="presOf" srcId="{A757344B-A943-47D9-A666-F92E6A4C780A}" destId="{FCFB6E7C-0E9D-4654-881F-379BE41C2174}" srcOrd="0" destOrd="0" presId="urn:microsoft.com/office/officeart/2005/8/layout/lProcess2"/>
    <dgm:cxn modelId="{3784051C-4163-460C-940F-AABF6BA37643}" srcId="{A6C7C83B-D6E1-49EC-A0F5-A58AD48674E3}" destId="{A757344B-A943-47D9-A666-F92E6A4C780A}" srcOrd="0" destOrd="0" parTransId="{6D7541C0-4063-4087-BCC7-029B47B80D86}" sibTransId="{55434711-CF2F-45EA-B76C-C4C6FF48C751}"/>
    <dgm:cxn modelId="{59C7ABE9-6706-4DFB-9950-C65A5EA22D2F}" srcId="{2D1BC58A-DB2D-492A-A8CA-408AB6F4EEFF}" destId="{97286FAE-538C-4B27-8D0E-5311BAC5BCF9}" srcOrd="1" destOrd="0" parTransId="{0402CA72-C4A5-4BCA-A614-0527FDDF8961}" sibTransId="{02D67D73-0CDD-4686-93F7-4C979FBA5855}"/>
    <dgm:cxn modelId="{080255AA-79FD-4044-9946-C8A4FAA3E0DF}" type="presParOf" srcId="{172F13C9-A568-4739-88AF-FAF49EC189F4}" destId="{6D68597E-C12B-4AA5-914B-042D9CFA0DD1}" srcOrd="0" destOrd="0" presId="urn:microsoft.com/office/officeart/2005/8/layout/lProcess2"/>
    <dgm:cxn modelId="{4535351F-E61F-4A16-8992-DC8016BCB50E}" type="presParOf" srcId="{6D68597E-C12B-4AA5-914B-042D9CFA0DD1}" destId="{1CDD6189-C695-4067-89F5-A0F32F50F2B1}" srcOrd="0" destOrd="0" presId="urn:microsoft.com/office/officeart/2005/8/layout/lProcess2"/>
    <dgm:cxn modelId="{7B4896CA-2910-4F73-A0CC-690B7F5D4860}" type="presParOf" srcId="{6D68597E-C12B-4AA5-914B-042D9CFA0DD1}" destId="{D5683498-4370-469D-AF2F-6764FEB60475}" srcOrd="1" destOrd="0" presId="urn:microsoft.com/office/officeart/2005/8/layout/lProcess2"/>
    <dgm:cxn modelId="{5B24E983-0A90-431F-BEC0-1AFF8F39E72A}" type="presParOf" srcId="{6D68597E-C12B-4AA5-914B-042D9CFA0DD1}" destId="{A9B188F5-03FE-4CB4-BE0A-2A6ECBF535C1}" srcOrd="2" destOrd="0" presId="urn:microsoft.com/office/officeart/2005/8/layout/lProcess2"/>
    <dgm:cxn modelId="{479E1642-2045-4BC9-8C0C-47B9639E40ED}" type="presParOf" srcId="{A9B188F5-03FE-4CB4-BE0A-2A6ECBF535C1}" destId="{C62171F7-CD6D-4687-838D-64323BF81266}" srcOrd="0" destOrd="0" presId="urn:microsoft.com/office/officeart/2005/8/layout/lProcess2"/>
    <dgm:cxn modelId="{00D0A932-16DE-4663-B349-8C56DB7CFDAD}" type="presParOf" srcId="{C62171F7-CD6D-4687-838D-64323BF81266}" destId="{C50378AE-10B8-4E99-89F3-B13A0D6BF1E2}" srcOrd="0" destOrd="0" presId="urn:microsoft.com/office/officeart/2005/8/layout/lProcess2"/>
    <dgm:cxn modelId="{403A8BAE-0EDF-4F1D-98FB-BA0C51F8F7F6}" type="presParOf" srcId="{C62171F7-CD6D-4687-838D-64323BF81266}" destId="{77533F3E-7A6C-40DF-827F-2D27C1F656FD}" srcOrd="1" destOrd="0" presId="urn:microsoft.com/office/officeart/2005/8/layout/lProcess2"/>
    <dgm:cxn modelId="{79535905-E501-40C6-AB66-26B8A7B63C04}" type="presParOf" srcId="{C62171F7-CD6D-4687-838D-64323BF81266}" destId="{1162B837-56CC-4D3F-8015-69746AC64B0D}" srcOrd="2" destOrd="0" presId="urn:microsoft.com/office/officeart/2005/8/layout/lProcess2"/>
    <dgm:cxn modelId="{05F2C9C1-E955-4991-BE52-F3928345C229}" type="presParOf" srcId="{172F13C9-A568-4739-88AF-FAF49EC189F4}" destId="{95EF4FE8-683D-464F-8C0B-0FFC457CDFDF}" srcOrd="1" destOrd="0" presId="urn:microsoft.com/office/officeart/2005/8/layout/lProcess2"/>
    <dgm:cxn modelId="{ABC9FBAB-32CA-4774-B76D-E836231BE36E}" type="presParOf" srcId="{172F13C9-A568-4739-88AF-FAF49EC189F4}" destId="{119D6B10-8EFB-4FDE-AA6C-BD514A03B512}" srcOrd="2" destOrd="0" presId="urn:microsoft.com/office/officeart/2005/8/layout/lProcess2"/>
    <dgm:cxn modelId="{D8544F06-CE08-4C96-AABC-5FF27DEEC258}" type="presParOf" srcId="{119D6B10-8EFB-4FDE-AA6C-BD514A03B512}" destId="{89CBB6E0-748E-409F-8D7E-3EF273BD2027}" srcOrd="0" destOrd="0" presId="urn:microsoft.com/office/officeart/2005/8/layout/lProcess2"/>
    <dgm:cxn modelId="{7FF9BAB2-65B9-4819-A994-0790D566389E}" type="presParOf" srcId="{119D6B10-8EFB-4FDE-AA6C-BD514A03B512}" destId="{C2498631-763D-4DC2-8106-4BD797B88EA2}" srcOrd="1" destOrd="0" presId="urn:microsoft.com/office/officeart/2005/8/layout/lProcess2"/>
    <dgm:cxn modelId="{295832BC-F542-415B-B3FE-F37DC6C50AA6}" type="presParOf" srcId="{119D6B10-8EFB-4FDE-AA6C-BD514A03B512}" destId="{5B8AF6FD-636B-46E0-97CD-B75E88B41B56}" srcOrd="2" destOrd="0" presId="urn:microsoft.com/office/officeart/2005/8/layout/lProcess2"/>
    <dgm:cxn modelId="{BD37F954-831B-44CA-878C-AA586B7A62E6}" type="presParOf" srcId="{5B8AF6FD-636B-46E0-97CD-B75E88B41B56}" destId="{BEACC14F-2A67-4C00-9542-42BBC95B8081}" srcOrd="0" destOrd="0" presId="urn:microsoft.com/office/officeart/2005/8/layout/lProcess2"/>
    <dgm:cxn modelId="{7C7EECF2-0798-4810-9C43-AEE22381CAAE}" type="presParOf" srcId="{BEACC14F-2A67-4C00-9542-42BBC95B8081}" destId="{B12C1CE9-44F4-497F-B688-D6DF356FAA08}" srcOrd="0" destOrd="0" presId="urn:microsoft.com/office/officeart/2005/8/layout/lProcess2"/>
    <dgm:cxn modelId="{1F92D5C7-3256-440D-A534-226BBCB84B2D}" type="presParOf" srcId="{BEACC14F-2A67-4C00-9542-42BBC95B8081}" destId="{96F1FD38-D864-42D8-86B3-A4BA30D21F3E}" srcOrd="1" destOrd="0" presId="urn:microsoft.com/office/officeart/2005/8/layout/lProcess2"/>
    <dgm:cxn modelId="{A4E68896-F9B1-4293-89F0-9B32DD910638}" type="presParOf" srcId="{BEACC14F-2A67-4C00-9542-42BBC95B8081}" destId="{C67D694F-44DD-4769-A55D-9BF4E5E646D0}" srcOrd="2" destOrd="0" presId="urn:microsoft.com/office/officeart/2005/8/layout/lProcess2"/>
    <dgm:cxn modelId="{B0598621-7AC0-4C53-B8F0-AD0353AFE528}" type="presParOf" srcId="{BEACC14F-2A67-4C00-9542-42BBC95B8081}" destId="{D62B26B5-4578-45E6-8C52-DE1186C77B4F}" srcOrd="3" destOrd="0" presId="urn:microsoft.com/office/officeart/2005/8/layout/lProcess2"/>
    <dgm:cxn modelId="{8F511420-F1C2-4035-B483-59569667C065}" type="presParOf" srcId="{BEACC14F-2A67-4C00-9542-42BBC95B8081}" destId="{9A764BE2-A2AC-449B-8C5C-F06F38303A22}" srcOrd="4" destOrd="0" presId="urn:microsoft.com/office/officeart/2005/8/layout/lProcess2"/>
    <dgm:cxn modelId="{B573E0C8-6709-4C32-AC9A-093DEF4126F5}" type="presParOf" srcId="{172F13C9-A568-4739-88AF-FAF49EC189F4}" destId="{D6340180-2902-49E1-8C23-296B2F430569}" srcOrd="3" destOrd="0" presId="urn:microsoft.com/office/officeart/2005/8/layout/lProcess2"/>
    <dgm:cxn modelId="{E1908B9A-E2FD-47B4-9C0A-6F289466767B}" type="presParOf" srcId="{172F13C9-A568-4739-88AF-FAF49EC189F4}" destId="{46629492-D5C4-423C-8CDB-70118567CCF0}" srcOrd="4" destOrd="0" presId="urn:microsoft.com/office/officeart/2005/8/layout/lProcess2"/>
    <dgm:cxn modelId="{2BBE0774-C0CB-4986-A6A6-418A05E553D8}" type="presParOf" srcId="{46629492-D5C4-423C-8CDB-70118567CCF0}" destId="{1718EECD-5A7B-49FF-B92A-0364ABD9ED52}" srcOrd="0" destOrd="0" presId="urn:microsoft.com/office/officeart/2005/8/layout/lProcess2"/>
    <dgm:cxn modelId="{4B2C04E9-8DBB-42EB-A955-CD77DF426F2C}" type="presParOf" srcId="{46629492-D5C4-423C-8CDB-70118567CCF0}" destId="{9829B1D1-9594-4B2D-838B-D40DE6B61203}" srcOrd="1" destOrd="0" presId="urn:microsoft.com/office/officeart/2005/8/layout/lProcess2"/>
    <dgm:cxn modelId="{EDE0868B-00A9-44C9-9848-8CA1B517DD9A}" type="presParOf" srcId="{46629492-D5C4-423C-8CDB-70118567CCF0}" destId="{78DE7D7F-E8F2-446B-8D3C-9BB4FFB2C014}" srcOrd="2" destOrd="0" presId="urn:microsoft.com/office/officeart/2005/8/layout/lProcess2"/>
    <dgm:cxn modelId="{321D1BC1-6054-4092-8656-300564A2EE87}" type="presParOf" srcId="{78DE7D7F-E8F2-446B-8D3C-9BB4FFB2C014}" destId="{CD5FC8BD-04DB-4237-AAE5-3C2FE356BF55}" srcOrd="0" destOrd="0" presId="urn:microsoft.com/office/officeart/2005/8/layout/lProcess2"/>
    <dgm:cxn modelId="{28F6C8A1-AAB4-4798-BF71-2C23D4026E00}" type="presParOf" srcId="{CD5FC8BD-04DB-4237-AAE5-3C2FE356BF55}" destId="{FCFB6E7C-0E9D-4654-881F-379BE41C217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1BC58A-DB2D-492A-A8CA-408AB6F4EE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FF9CF-3029-4B02-9992-ACAD2027D00D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DA1A2-EF1A-4F77-B7AC-2A4B4BE6410B}" type="parTrans" cxnId="{195344BE-05BB-441C-8503-C4144C33AE50}">
      <dgm:prSet/>
      <dgm:spPr/>
      <dgm:t>
        <a:bodyPr/>
        <a:lstStyle/>
        <a:p>
          <a:endParaRPr lang="en-US"/>
        </a:p>
      </dgm:t>
    </dgm:pt>
    <dgm:pt modelId="{7341DBD6-C908-4537-A92F-503C2E754A7E}" type="sibTrans" cxnId="{195344BE-05BB-441C-8503-C4144C33AE50}">
      <dgm:prSet/>
      <dgm:spPr/>
      <dgm:t>
        <a:bodyPr/>
        <a:lstStyle/>
        <a:p>
          <a:endParaRPr lang="en-US"/>
        </a:p>
      </dgm:t>
    </dgm:pt>
    <dgm:pt modelId="{85332CE2-FFA4-4CB3-84DE-DF3F2A8138BA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A7832-87D9-47DF-9E5C-67E3BD2E1EA7}" type="parTrans" cxnId="{0AD7E963-0E9B-4D1A-AFAE-E92EB1AD8F78}">
      <dgm:prSet/>
      <dgm:spPr/>
      <dgm:t>
        <a:bodyPr/>
        <a:lstStyle/>
        <a:p>
          <a:endParaRPr lang="en-US"/>
        </a:p>
      </dgm:t>
    </dgm:pt>
    <dgm:pt modelId="{1CB45698-B41D-49DC-B2B7-86C76A1B9988}" type="sibTrans" cxnId="{0AD7E963-0E9B-4D1A-AFAE-E92EB1AD8F78}">
      <dgm:prSet/>
      <dgm:spPr/>
      <dgm:t>
        <a:bodyPr/>
        <a:lstStyle/>
        <a:p>
          <a:endParaRPr lang="en-US"/>
        </a:p>
      </dgm:t>
    </dgm:pt>
    <dgm:pt modelId="{E3FD2AF3-AA46-4E88-AF77-981FB482FD5B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022A9-A8AA-4A52-891C-DBF375B39BE6}" type="parTrans" cxnId="{D215656A-C708-4B63-8512-535E836D1407}">
      <dgm:prSet/>
      <dgm:spPr/>
      <dgm:t>
        <a:bodyPr/>
        <a:lstStyle/>
        <a:p>
          <a:endParaRPr lang="en-US"/>
        </a:p>
      </dgm:t>
    </dgm:pt>
    <dgm:pt modelId="{8DCB04D0-B4AB-4C1B-B16A-3295C515E7DC}" type="sibTrans" cxnId="{D215656A-C708-4B63-8512-535E836D1407}">
      <dgm:prSet/>
      <dgm:spPr/>
      <dgm:t>
        <a:bodyPr/>
        <a:lstStyle/>
        <a:p>
          <a:endParaRPr lang="en-US"/>
        </a:p>
      </dgm:t>
    </dgm:pt>
    <dgm:pt modelId="{97286FAE-538C-4B27-8D0E-5311BAC5BCF9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2CA72-C4A5-4BCA-A614-0527FDDF8961}" type="parTrans" cxnId="{59C7ABE9-6706-4DFB-9950-C65A5EA22D2F}">
      <dgm:prSet/>
      <dgm:spPr/>
      <dgm:t>
        <a:bodyPr/>
        <a:lstStyle/>
        <a:p>
          <a:endParaRPr lang="en-US"/>
        </a:p>
      </dgm:t>
    </dgm:pt>
    <dgm:pt modelId="{02D67D73-0CDD-4686-93F7-4C979FBA5855}" type="sibTrans" cxnId="{59C7ABE9-6706-4DFB-9950-C65A5EA22D2F}">
      <dgm:prSet/>
      <dgm:spPr/>
      <dgm:t>
        <a:bodyPr/>
        <a:lstStyle/>
        <a:p>
          <a:endParaRPr lang="en-US"/>
        </a:p>
      </dgm:t>
    </dgm:pt>
    <dgm:pt modelId="{FA7238B3-7217-4FFC-BF78-871D45FE277D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2A9B00-3134-41F6-B37F-6387440C582D}" type="parTrans" cxnId="{6AAF2DAC-9124-4009-A745-18C5592EB8B3}">
      <dgm:prSet/>
      <dgm:spPr/>
      <dgm:t>
        <a:bodyPr/>
        <a:lstStyle/>
        <a:p>
          <a:endParaRPr lang="en-US"/>
        </a:p>
      </dgm:t>
    </dgm:pt>
    <dgm:pt modelId="{9AEE2257-B57F-4638-A20F-DE802B3D4435}" type="sibTrans" cxnId="{6AAF2DAC-9124-4009-A745-18C5592EB8B3}">
      <dgm:prSet/>
      <dgm:spPr/>
      <dgm:t>
        <a:bodyPr/>
        <a:lstStyle/>
        <a:p>
          <a:endParaRPr lang="en-US"/>
        </a:p>
      </dgm:t>
    </dgm:pt>
    <dgm:pt modelId="{38625622-98DE-47C8-B566-7EAB14F9F66E}">
      <dgm:prSet phldrT="[Text]" custT="1"/>
      <dgm:spPr/>
      <dgm:t>
        <a:bodyPr/>
        <a:lstStyle/>
        <a:p>
          <a:pPr algn="l"/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Chui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gầm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tủ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salon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B3C3A-1FF1-45AC-9177-E5FF729EA9FA}" type="parTrans" cxnId="{A161C607-2830-4919-9B77-081D75C4820B}">
      <dgm:prSet/>
      <dgm:spPr/>
      <dgm:t>
        <a:bodyPr/>
        <a:lstStyle/>
        <a:p>
          <a:endParaRPr lang="en-US"/>
        </a:p>
      </dgm:t>
    </dgm:pt>
    <dgm:pt modelId="{0ADBB549-4373-4F44-BB2D-6F5ACEB8902F}" type="sibTrans" cxnId="{A161C607-2830-4919-9B77-081D75C4820B}">
      <dgm:prSet/>
      <dgm:spPr/>
      <dgm:t>
        <a:bodyPr/>
        <a:lstStyle/>
        <a:p>
          <a:endParaRPr lang="en-US"/>
        </a:p>
      </dgm:t>
    </dgm:pt>
    <dgm:pt modelId="{A6C7C83B-D6E1-49EC-A0F5-A58AD48674E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78A2C-28B4-4E3D-8AF9-DD448B290EF3}" type="parTrans" cxnId="{66718E72-2C63-4B9B-B3E2-8CDCCEF9787E}">
      <dgm:prSet/>
      <dgm:spPr/>
      <dgm:t>
        <a:bodyPr/>
        <a:lstStyle/>
        <a:p>
          <a:endParaRPr lang="en-US"/>
        </a:p>
      </dgm:t>
    </dgm:pt>
    <dgm:pt modelId="{F6D4DD4F-61A4-41EE-816B-F232CFCC195B}" type="sibTrans" cxnId="{66718E72-2C63-4B9B-B3E2-8CDCCEF9787E}">
      <dgm:prSet/>
      <dgm:spPr/>
      <dgm:t>
        <a:bodyPr/>
        <a:lstStyle/>
        <a:p>
          <a:endParaRPr lang="en-US"/>
        </a:p>
      </dgm:t>
    </dgm:pt>
    <dgm:pt modelId="{A757344B-A943-47D9-A666-F92E6A4C780A}">
      <dgm:prSet phldrT="[Text]" custT="1"/>
      <dgm:spPr/>
      <dgm:t>
        <a:bodyPr/>
        <a:lstStyle/>
        <a:p>
          <a:pPr algn="l"/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ngoài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541C0-4063-4087-BCC7-029B47B80D86}" type="parTrans" cxnId="{3784051C-4163-460C-940F-AABF6BA37643}">
      <dgm:prSet/>
      <dgm:spPr/>
      <dgm:t>
        <a:bodyPr/>
        <a:lstStyle/>
        <a:p>
          <a:endParaRPr lang="en-US"/>
        </a:p>
      </dgm:t>
    </dgm:pt>
    <dgm:pt modelId="{55434711-CF2F-45EA-B76C-C4C6FF48C751}" type="sibTrans" cxnId="{3784051C-4163-460C-940F-AABF6BA37643}">
      <dgm:prSet/>
      <dgm:spPr/>
      <dgm:t>
        <a:bodyPr/>
        <a:lstStyle/>
        <a:p>
          <a:endParaRPr lang="en-US"/>
        </a:p>
      </dgm:t>
    </dgm:pt>
    <dgm:pt modelId="{172F13C9-A568-4739-88AF-FAF49EC189F4}" type="pres">
      <dgm:prSet presAssocID="{2D1BC58A-DB2D-492A-A8CA-408AB6F4EE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8597E-C12B-4AA5-914B-042D9CFA0DD1}" type="pres">
      <dgm:prSet presAssocID="{52DFF9CF-3029-4B02-9992-ACAD2027D00D}" presName="compNode" presStyleCnt="0"/>
      <dgm:spPr/>
    </dgm:pt>
    <dgm:pt modelId="{1CDD6189-C695-4067-89F5-A0F32F50F2B1}" type="pres">
      <dgm:prSet presAssocID="{52DFF9CF-3029-4B02-9992-ACAD2027D00D}" presName="aNode" presStyleLbl="bgShp" presStyleIdx="0" presStyleCnt="3" custLinFactNeighborX="-78808" custLinFactNeighborY="17437"/>
      <dgm:spPr/>
      <dgm:t>
        <a:bodyPr/>
        <a:lstStyle/>
        <a:p>
          <a:endParaRPr lang="en-US"/>
        </a:p>
      </dgm:t>
    </dgm:pt>
    <dgm:pt modelId="{D5683498-4370-469D-AF2F-6764FEB60475}" type="pres">
      <dgm:prSet presAssocID="{52DFF9CF-3029-4B02-9992-ACAD2027D00D}" presName="textNode" presStyleLbl="bgShp" presStyleIdx="0" presStyleCnt="3"/>
      <dgm:spPr/>
      <dgm:t>
        <a:bodyPr/>
        <a:lstStyle/>
        <a:p>
          <a:endParaRPr lang="en-US"/>
        </a:p>
      </dgm:t>
    </dgm:pt>
    <dgm:pt modelId="{A9B188F5-03FE-4CB4-BE0A-2A6ECBF535C1}" type="pres">
      <dgm:prSet presAssocID="{52DFF9CF-3029-4B02-9992-ACAD2027D00D}" presName="compChildNode" presStyleCnt="0"/>
      <dgm:spPr/>
    </dgm:pt>
    <dgm:pt modelId="{C62171F7-CD6D-4687-838D-64323BF81266}" type="pres">
      <dgm:prSet presAssocID="{52DFF9CF-3029-4B02-9992-ACAD2027D00D}" presName="theInnerList" presStyleCnt="0"/>
      <dgm:spPr/>
    </dgm:pt>
    <dgm:pt modelId="{C50378AE-10B8-4E99-89F3-B13A0D6BF1E2}" type="pres">
      <dgm:prSet presAssocID="{85332CE2-FFA4-4CB3-84DE-DF3F2A8138B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33F3E-7A6C-40DF-827F-2D27C1F656FD}" type="pres">
      <dgm:prSet presAssocID="{85332CE2-FFA4-4CB3-84DE-DF3F2A8138BA}" presName="aSpace2" presStyleCnt="0"/>
      <dgm:spPr/>
    </dgm:pt>
    <dgm:pt modelId="{1162B837-56CC-4D3F-8015-69746AC64B0D}" type="pres">
      <dgm:prSet presAssocID="{E3FD2AF3-AA46-4E88-AF77-981FB482FD5B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F4FE8-683D-464F-8C0B-0FFC457CDFDF}" type="pres">
      <dgm:prSet presAssocID="{52DFF9CF-3029-4B02-9992-ACAD2027D00D}" presName="aSpace" presStyleCnt="0"/>
      <dgm:spPr/>
    </dgm:pt>
    <dgm:pt modelId="{119D6B10-8EFB-4FDE-AA6C-BD514A03B512}" type="pres">
      <dgm:prSet presAssocID="{97286FAE-538C-4B27-8D0E-5311BAC5BCF9}" presName="compNode" presStyleCnt="0"/>
      <dgm:spPr/>
    </dgm:pt>
    <dgm:pt modelId="{89CBB6E0-748E-409F-8D7E-3EF273BD2027}" type="pres">
      <dgm:prSet presAssocID="{97286FAE-538C-4B27-8D0E-5311BAC5BCF9}" presName="aNode" presStyleLbl="bgShp" presStyleIdx="1" presStyleCnt="3" custLinFactNeighborX="-1182" custLinFactNeighborY="-3780"/>
      <dgm:spPr/>
      <dgm:t>
        <a:bodyPr/>
        <a:lstStyle/>
        <a:p>
          <a:endParaRPr lang="en-US"/>
        </a:p>
      </dgm:t>
    </dgm:pt>
    <dgm:pt modelId="{C2498631-763D-4DC2-8106-4BD797B88EA2}" type="pres">
      <dgm:prSet presAssocID="{97286FAE-538C-4B27-8D0E-5311BAC5BCF9}" presName="textNode" presStyleLbl="bgShp" presStyleIdx="1" presStyleCnt="3"/>
      <dgm:spPr/>
      <dgm:t>
        <a:bodyPr/>
        <a:lstStyle/>
        <a:p>
          <a:endParaRPr lang="en-US"/>
        </a:p>
      </dgm:t>
    </dgm:pt>
    <dgm:pt modelId="{5B8AF6FD-636B-46E0-97CD-B75E88B41B56}" type="pres">
      <dgm:prSet presAssocID="{97286FAE-538C-4B27-8D0E-5311BAC5BCF9}" presName="compChildNode" presStyleCnt="0"/>
      <dgm:spPr/>
    </dgm:pt>
    <dgm:pt modelId="{BEACC14F-2A67-4C00-9542-42BBC95B8081}" type="pres">
      <dgm:prSet presAssocID="{97286FAE-538C-4B27-8D0E-5311BAC5BCF9}" presName="theInnerList" presStyleCnt="0"/>
      <dgm:spPr/>
    </dgm:pt>
    <dgm:pt modelId="{B12C1CE9-44F4-497F-B688-D6DF356FAA08}" type="pres">
      <dgm:prSet presAssocID="{FA7238B3-7217-4FFC-BF78-871D45FE277D}" presName="childNode" presStyleLbl="node1" presStyleIdx="2" presStyleCnt="5" custScaleY="221074" custLinFactY="3759" custLinFactNeighborX="-147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1FD38-D864-42D8-86B3-A4BA30D21F3E}" type="pres">
      <dgm:prSet presAssocID="{FA7238B3-7217-4FFC-BF78-871D45FE277D}" presName="aSpace2" presStyleCnt="0"/>
      <dgm:spPr/>
    </dgm:pt>
    <dgm:pt modelId="{C67D694F-44DD-4769-A55D-9BF4E5E646D0}" type="pres">
      <dgm:prSet presAssocID="{38625622-98DE-47C8-B566-7EAB14F9F66E}" presName="childNode" presStyleLbl="node1" presStyleIdx="3" presStyleCnt="5" custScaleX="101415" custScaleY="314677" custLinFactY="7347" custLinFactNeighborX="-98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40180-2902-49E1-8C23-296B2F430569}" type="pres">
      <dgm:prSet presAssocID="{97286FAE-538C-4B27-8D0E-5311BAC5BCF9}" presName="aSpace" presStyleCnt="0"/>
      <dgm:spPr/>
    </dgm:pt>
    <dgm:pt modelId="{46629492-D5C4-423C-8CDB-70118567CCF0}" type="pres">
      <dgm:prSet presAssocID="{A6C7C83B-D6E1-49EC-A0F5-A58AD48674E3}" presName="compNode" presStyleCnt="0"/>
      <dgm:spPr/>
    </dgm:pt>
    <dgm:pt modelId="{1718EECD-5A7B-49FF-B92A-0364ABD9ED52}" type="pres">
      <dgm:prSet presAssocID="{A6C7C83B-D6E1-49EC-A0F5-A58AD48674E3}" presName="aNode" presStyleLbl="bgShp" presStyleIdx="2" presStyleCnt="3"/>
      <dgm:spPr/>
      <dgm:t>
        <a:bodyPr/>
        <a:lstStyle/>
        <a:p>
          <a:endParaRPr lang="en-US"/>
        </a:p>
      </dgm:t>
    </dgm:pt>
    <dgm:pt modelId="{9829B1D1-9594-4B2D-838B-D40DE6B61203}" type="pres">
      <dgm:prSet presAssocID="{A6C7C83B-D6E1-49EC-A0F5-A58AD48674E3}" presName="textNode" presStyleLbl="bgShp" presStyleIdx="2" presStyleCnt="3"/>
      <dgm:spPr/>
      <dgm:t>
        <a:bodyPr/>
        <a:lstStyle/>
        <a:p>
          <a:endParaRPr lang="en-US"/>
        </a:p>
      </dgm:t>
    </dgm:pt>
    <dgm:pt modelId="{78DE7D7F-E8F2-446B-8D3C-9BB4FFB2C014}" type="pres">
      <dgm:prSet presAssocID="{A6C7C83B-D6E1-49EC-A0F5-A58AD48674E3}" presName="compChildNode" presStyleCnt="0"/>
      <dgm:spPr/>
    </dgm:pt>
    <dgm:pt modelId="{CD5FC8BD-04DB-4237-AAE5-3C2FE356BF55}" type="pres">
      <dgm:prSet presAssocID="{A6C7C83B-D6E1-49EC-A0F5-A58AD48674E3}" presName="theInnerList" presStyleCnt="0"/>
      <dgm:spPr/>
    </dgm:pt>
    <dgm:pt modelId="{FCFB6E7C-0E9D-4654-881F-379BE41C2174}" type="pres">
      <dgm:prSet presAssocID="{A757344B-A943-47D9-A666-F92E6A4C780A}" presName="childNode" presStyleLbl="node1" presStyleIdx="4" presStyleCnt="5" custScaleY="23898" custLinFactNeighborX="492" custLinFactNeighborY="-34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79988D-4BBE-4B96-AA66-58D07B3DD5FB}" type="presOf" srcId="{38625622-98DE-47C8-B566-7EAB14F9F66E}" destId="{C67D694F-44DD-4769-A55D-9BF4E5E646D0}" srcOrd="0" destOrd="0" presId="urn:microsoft.com/office/officeart/2005/8/layout/lProcess2"/>
    <dgm:cxn modelId="{D215656A-C708-4B63-8512-535E836D1407}" srcId="{52DFF9CF-3029-4B02-9992-ACAD2027D00D}" destId="{E3FD2AF3-AA46-4E88-AF77-981FB482FD5B}" srcOrd="1" destOrd="0" parTransId="{636022A9-A8AA-4A52-891C-DBF375B39BE6}" sibTransId="{8DCB04D0-B4AB-4C1B-B16A-3295C515E7DC}"/>
    <dgm:cxn modelId="{293D1AAA-1D61-4069-8536-F16C3D658F3D}" type="presOf" srcId="{E3FD2AF3-AA46-4E88-AF77-981FB482FD5B}" destId="{1162B837-56CC-4D3F-8015-69746AC64B0D}" srcOrd="0" destOrd="0" presId="urn:microsoft.com/office/officeart/2005/8/layout/lProcess2"/>
    <dgm:cxn modelId="{F25A9AF6-EB8F-4FAC-B26B-641AC4011C41}" type="presOf" srcId="{85332CE2-FFA4-4CB3-84DE-DF3F2A8138BA}" destId="{C50378AE-10B8-4E99-89F3-B13A0D6BF1E2}" srcOrd="0" destOrd="0" presId="urn:microsoft.com/office/officeart/2005/8/layout/lProcess2"/>
    <dgm:cxn modelId="{F23E290E-7BDE-4431-A4AF-0A617F860873}" type="presOf" srcId="{FA7238B3-7217-4FFC-BF78-871D45FE277D}" destId="{B12C1CE9-44F4-497F-B688-D6DF356FAA08}" srcOrd="0" destOrd="0" presId="urn:microsoft.com/office/officeart/2005/8/layout/lProcess2"/>
    <dgm:cxn modelId="{61E12DA7-C9F4-43E3-AE4A-6137005CE26C}" type="presOf" srcId="{2D1BC58A-DB2D-492A-A8CA-408AB6F4EEFF}" destId="{172F13C9-A568-4739-88AF-FAF49EC189F4}" srcOrd="0" destOrd="0" presId="urn:microsoft.com/office/officeart/2005/8/layout/lProcess2"/>
    <dgm:cxn modelId="{82C44A95-F5D2-4AA6-B34C-1AA665D64440}" type="presOf" srcId="{52DFF9CF-3029-4B02-9992-ACAD2027D00D}" destId="{1CDD6189-C695-4067-89F5-A0F32F50F2B1}" srcOrd="0" destOrd="0" presId="urn:microsoft.com/office/officeart/2005/8/layout/lProcess2"/>
    <dgm:cxn modelId="{5F43A3A0-2134-4CCB-946A-754CD992DC0C}" type="presOf" srcId="{A6C7C83B-D6E1-49EC-A0F5-A58AD48674E3}" destId="{9829B1D1-9594-4B2D-838B-D40DE6B61203}" srcOrd="1" destOrd="0" presId="urn:microsoft.com/office/officeart/2005/8/layout/lProcess2"/>
    <dgm:cxn modelId="{FFF5D273-042A-4498-80FA-088D45C10588}" type="presOf" srcId="{A6C7C83B-D6E1-49EC-A0F5-A58AD48674E3}" destId="{1718EECD-5A7B-49FF-B92A-0364ABD9ED52}" srcOrd="0" destOrd="0" presId="urn:microsoft.com/office/officeart/2005/8/layout/lProcess2"/>
    <dgm:cxn modelId="{E6081E05-87AB-4697-90AF-7095B9001908}" type="presOf" srcId="{97286FAE-538C-4B27-8D0E-5311BAC5BCF9}" destId="{C2498631-763D-4DC2-8106-4BD797B88EA2}" srcOrd="1" destOrd="0" presId="urn:microsoft.com/office/officeart/2005/8/layout/lProcess2"/>
    <dgm:cxn modelId="{3064F9A6-9966-4C52-9B9D-26E9F09489F7}" type="presOf" srcId="{52DFF9CF-3029-4B02-9992-ACAD2027D00D}" destId="{D5683498-4370-469D-AF2F-6764FEB60475}" srcOrd="1" destOrd="0" presId="urn:microsoft.com/office/officeart/2005/8/layout/lProcess2"/>
    <dgm:cxn modelId="{907D96C9-7DCE-41C8-9BB8-12F36FC11299}" type="presOf" srcId="{97286FAE-538C-4B27-8D0E-5311BAC5BCF9}" destId="{89CBB6E0-748E-409F-8D7E-3EF273BD2027}" srcOrd="0" destOrd="0" presId="urn:microsoft.com/office/officeart/2005/8/layout/lProcess2"/>
    <dgm:cxn modelId="{17FE9DD4-1BBD-4C22-B421-FFAA71F86D5C}" type="presOf" srcId="{A757344B-A943-47D9-A666-F92E6A4C780A}" destId="{FCFB6E7C-0E9D-4654-881F-379BE41C2174}" srcOrd="0" destOrd="0" presId="urn:microsoft.com/office/officeart/2005/8/layout/lProcess2"/>
    <dgm:cxn modelId="{A161C607-2830-4919-9B77-081D75C4820B}" srcId="{97286FAE-538C-4B27-8D0E-5311BAC5BCF9}" destId="{38625622-98DE-47C8-B566-7EAB14F9F66E}" srcOrd="1" destOrd="0" parTransId="{603B3C3A-1FF1-45AC-9177-E5FF729EA9FA}" sibTransId="{0ADBB549-4373-4F44-BB2D-6F5ACEB8902F}"/>
    <dgm:cxn modelId="{6AAF2DAC-9124-4009-A745-18C5592EB8B3}" srcId="{97286FAE-538C-4B27-8D0E-5311BAC5BCF9}" destId="{FA7238B3-7217-4FFC-BF78-871D45FE277D}" srcOrd="0" destOrd="0" parTransId="{F32A9B00-3134-41F6-B37F-6387440C582D}" sibTransId="{9AEE2257-B57F-4638-A20F-DE802B3D4435}"/>
    <dgm:cxn modelId="{66718E72-2C63-4B9B-B3E2-8CDCCEF9787E}" srcId="{2D1BC58A-DB2D-492A-A8CA-408AB6F4EEFF}" destId="{A6C7C83B-D6E1-49EC-A0F5-A58AD48674E3}" srcOrd="2" destOrd="0" parTransId="{01878A2C-28B4-4E3D-8AF9-DD448B290EF3}" sibTransId="{F6D4DD4F-61A4-41EE-816B-F232CFCC195B}"/>
    <dgm:cxn modelId="{0AD7E963-0E9B-4D1A-AFAE-E92EB1AD8F78}" srcId="{52DFF9CF-3029-4B02-9992-ACAD2027D00D}" destId="{85332CE2-FFA4-4CB3-84DE-DF3F2A8138BA}" srcOrd="0" destOrd="0" parTransId="{3B0A7832-87D9-47DF-9E5C-67E3BD2E1EA7}" sibTransId="{1CB45698-B41D-49DC-B2B7-86C76A1B9988}"/>
    <dgm:cxn modelId="{195344BE-05BB-441C-8503-C4144C33AE50}" srcId="{2D1BC58A-DB2D-492A-A8CA-408AB6F4EEFF}" destId="{52DFF9CF-3029-4B02-9992-ACAD2027D00D}" srcOrd="0" destOrd="0" parTransId="{570DA1A2-EF1A-4F77-B7AC-2A4B4BE6410B}" sibTransId="{7341DBD6-C908-4537-A92F-503C2E754A7E}"/>
    <dgm:cxn modelId="{3784051C-4163-460C-940F-AABF6BA37643}" srcId="{A6C7C83B-D6E1-49EC-A0F5-A58AD48674E3}" destId="{A757344B-A943-47D9-A666-F92E6A4C780A}" srcOrd="0" destOrd="0" parTransId="{6D7541C0-4063-4087-BCC7-029B47B80D86}" sibTransId="{55434711-CF2F-45EA-B76C-C4C6FF48C751}"/>
    <dgm:cxn modelId="{59C7ABE9-6706-4DFB-9950-C65A5EA22D2F}" srcId="{2D1BC58A-DB2D-492A-A8CA-408AB6F4EEFF}" destId="{97286FAE-538C-4B27-8D0E-5311BAC5BCF9}" srcOrd="1" destOrd="0" parTransId="{0402CA72-C4A5-4BCA-A614-0527FDDF8961}" sibTransId="{02D67D73-0CDD-4686-93F7-4C979FBA5855}"/>
    <dgm:cxn modelId="{C3CE02C3-20CF-423A-A69E-CA9413746471}" type="presParOf" srcId="{172F13C9-A568-4739-88AF-FAF49EC189F4}" destId="{6D68597E-C12B-4AA5-914B-042D9CFA0DD1}" srcOrd="0" destOrd="0" presId="urn:microsoft.com/office/officeart/2005/8/layout/lProcess2"/>
    <dgm:cxn modelId="{0B44FB6C-8622-4F34-BDEC-E2621F2720DE}" type="presParOf" srcId="{6D68597E-C12B-4AA5-914B-042D9CFA0DD1}" destId="{1CDD6189-C695-4067-89F5-A0F32F50F2B1}" srcOrd="0" destOrd="0" presId="urn:microsoft.com/office/officeart/2005/8/layout/lProcess2"/>
    <dgm:cxn modelId="{94DC0557-F0F4-4592-90C8-FECF1ABD2BD5}" type="presParOf" srcId="{6D68597E-C12B-4AA5-914B-042D9CFA0DD1}" destId="{D5683498-4370-469D-AF2F-6764FEB60475}" srcOrd="1" destOrd="0" presId="urn:microsoft.com/office/officeart/2005/8/layout/lProcess2"/>
    <dgm:cxn modelId="{AA0F12ED-649C-4CDE-AAEF-A3EC382A496B}" type="presParOf" srcId="{6D68597E-C12B-4AA5-914B-042D9CFA0DD1}" destId="{A9B188F5-03FE-4CB4-BE0A-2A6ECBF535C1}" srcOrd="2" destOrd="0" presId="urn:microsoft.com/office/officeart/2005/8/layout/lProcess2"/>
    <dgm:cxn modelId="{C693DEDF-3BB0-4872-884B-85DA22518C2A}" type="presParOf" srcId="{A9B188F5-03FE-4CB4-BE0A-2A6ECBF535C1}" destId="{C62171F7-CD6D-4687-838D-64323BF81266}" srcOrd="0" destOrd="0" presId="urn:microsoft.com/office/officeart/2005/8/layout/lProcess2"/>
    <dgm:cxn modelId="{7319C384-A75C-4B8C-BAE3-880810CE1DC9}" type="presParOf" srcId="{C62171F7-CD6D-4687-838D-64323BF81266}" destId="{C50378AE-10B8-4E99-89F3-B13A0D6BF1E2}" srcOrd="0" destOrd="0" presId="urn:microsoft.com/office/officeart/2005/8/layout/lProcess2"/>
    <dgm:cxn modelId="{3B5661C4-A303-47DE-8043-BEC027564D65}" type="presParOf" srcId="{C62171F7-CD6D-4687-838D-64323BF81266}" destId="{77533F3E-7A6C-40DF-827F-2D27C1F656FD}" srcOrd="1" destOrd="0" presId="urn:microsoft.com/office/officeart/2005/8/layout/lProcess2"/>
    <dgm:cxn modelId="{7F3853B8-52B2-4A15-922A-67B39C7D9817}" type="presParOf" srcId="{C62171F7-CD6D-4687-838D-64323BF81266}" destId="{1162B837-56CC-4D3F-8015-69746AC64B0D}" srcOrd="2" destOrd="0" presId="urn:microsoft.com/office/officeart/2005/8/layout/lProcess2"/>
    <dgm:cxn modelId="{D3C06592-2E96-4F3B-9468-F753B0FA0991}" type="presParOf" srcId="{172F13C9-A568-4739-88AF-FAF49EC189F4}" destId="{95EF4FE8-683D-464F-8C0B-0FFC457CDFDF}" srcOrd="1" destOrd="0" presId="urn:microsoft.com/office/officeart/2005/8/layout/lProcess2"/>
    <dgm:cxn modelId="{67AE6A88-96B4-4D09-AAD6-57DA2B584B35}" type="presParOf" srcId="{172F13C9-A568-4739-88AF-FAF49EC189F4}" destId="{119D6B10-8EFB-4FDE-AA6C-BD514A03B512}" srcOrd="2" destOrd="0" presId="urn:microsoft.com/office/officeart/2005/8/layout/lProcess2"/>
    <dgm:cxn modelId="{BD8DCFFD-0832-46F8-851B-8AF6AE1B8CF5}" type="presParOf" srcId="{119D6B10-8EFB-4FDE-AA6C-BD514A03B512}" destId="{89CBB6E0-748E-409F-8D7E-3EF273BD2027}" srcOrd="0" destOrd="0" presId="urn:microsoft.com/office/officeart/2005/8/layout/lProcess2"/>
    <dgm:cxn modelId="{F8E84C4B-B291-4519-90A1-52FC2CCD6E9C}" type="presParOf" srcId="{119D6B10-8EFB-4FDE-AA6C-BD514A03B512}" destId="{C2498631-763D-4DC2-8106-4BD797B88EA2}" srcOrd="1" destOrd="0" presId="urn:microsoft.com/office/officeart/2005/8/layout/lProcess2"/>
    <dgm:cxn modelId="{20667C19-EE88-4315-BD70-464B9049CAE1}" type="presParOf" srcId="{119D6B10-8EFB-4FDE-AA6C-BD514A03B512}" destId="{5B8AF6FD-636B-46E0-97CD-B75E88B41B56}" srcOrd="2" destOrd="0" presId="urn:microsoft.com/office/officeart/2005/8/layout/lProcess2"/>
    <dgm:cxn modelId="{C574B45D-42C4-4CBF-A088-362659ABEBA5}" type="presParOf" srcId="{5B8AF6FD-636B-46E0-97CD-B75E88B41B56}" destId="{BEACC14F-2A67-4C00-9542-42BBC95B8081}" srcOrd="0" destOrd="0" presId="urn:microsoft.com/office/officeart/2005/8/layout/lProcess2"/>
    <dgm:cxn modelId="{7FDD3512-9A79-4ED9-9F5E-6F036AFC656F}" type="presParOf" srcId="{BEACC14F-2A67-4C00-9542-42BBC95B8081}" destId="{B12C1CE9-44F4-497F-B688-D6DF356FAA08}" srcOrd="0" destOrd="0" presId="urn:microsoft.com/office/officeart/2005/8/layout/lProcess2"/>
    <dgm:cxn modelId="{C6ECDD17-6F51-4DF0-AC19-3397F33D07B1}" type="presParOf" srcId="{BEACC14F-2A67-4C00-9542-42BBC95B8081}" destId="{96F1FD38-D864-42D8-86B3-A4BA30D21F3E}" srcOrd="1" destOrd="0" presId="urn:microsoft.com/office/officeart/2005/8/layout/lProcess2"/>
    <dgm:cxn modelId="{90B377C8-535C-41A7-9553-B85E1D6D817E}" type="presParOf" srcId="{BEACC14F-2A67-4C00-9542-42BBC95B8081}" destId="{C67D694F-44DD-4769-A55D-9BF4E5E646D0}" srcOrd="2" destOrd="0" presId="urn:microsoft.com/office/officeart/2005/8/layout/lProcess2"/>
    <dgm:cxn modelId="{48A7533C-AFE6-4A5F-82E1-549272C55582}" type="presParOf" srcId="{172F13C9-A568-4739-88AF-FAF49EC189F4}" destId="{D6340180-2902-49E1-8C23-296B2F430569}" srcOrd="3" destOrd="0" presId="urn:microsoft.com/office/officeart/2005/8/layout/lProcess2"/>
    <dgm:cxn modelId="{F00C5FB8-4ABF-4B78-8F92-0D44910C5B54}" type="presParOf" srcId="{172F13C9-A568-4739-88AF-FAF49EC189F4}" destId="{46629492-D5C4-423C-8CDB-70118567CCF0}" srcOrd="4" destOrd="0" presId="urn:microsoft.com/office/officeart/2005/8/layout/lProcess2"/>
    <dgm:cxn modelId="{FB1274D6-CE0D-4128-867C-0E8EBBCA22DE}" type="presParOf" srcId="{46629492-D5C4-423C-8CDB-70118567CCF0}" destId="{1718EECD-5A7B-49FF-B92A-0364ABD9ED52}" srcOrd="0" destOrd="0" presId="urn:microsoft.com/office/officeart/2005/8/layout/lProcess2"/>
    <dgm:cxn modelId="{37D12A9E-8FE6-4592-B993-B7A0488154CF}" type="presParOf" srcId="{46629492-D5C4-423C-8CDB-70118567CCF0}" destId="{9829B1D1-9594-4B2D-838B-D40DE6B61203}" srcOrd="1" destOrd="0" presId="urn:microsoft.com/office/officeart/2005/8/layout/lProcess2"/>
    <dgm:cxn modelId="{96093F93-E341-4002-9E5A-5F41316EF818}" type="presParOf" srcId="{46629492-D5C4-423C-8CDB-70118567CCF0}" destId="{78DE7D7F-E8F2-446B-8D3C-9BB4FFB2C014}" srcOrd="2" destOrd="0" presId="urn:microsoft.com/office/officeart/2005/8/layout/lProcess2"/>
    <dgm:cxn modelId="{452ABA46-B1CB-4E1F-83C6-977183E85249}" type="presParOf" srcId="{78DE7D7F-E8F2-446B-8D3C-9BB4FFB2C014}" destId="{CD5FC8BD-04DB-4237-AAE5-3C2FE356BF55}" srcOrd="0" destOrd="0" presId="urn:microsoft.com/office/officeart/2005/8/layout/lProcess2"/>
    <dgm:cxn modelId="{A5123635-2D52-4237-9F8F-5FC1D4EF34DB}" type="presParOf" srcId="{CD5FC8BD-04DB-4237-AAE5-3C2FE356BF55}" destId="{FCFB6E7C-0E9D-4654-881F-379BE41C217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1BC58A-DB2D-492A-A8CA-408AB6F4EE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FF9CF-3029-4B02-9992-ACAD2027D00D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DA1A2-EF1A-4F77-B7AC-2A4B4BE6410B}" type="parTrans" cxnId="{195344BE-05BB-441C-8503-C4144C33AE50}">
      <dgm:prSet/>
      <dgm:spPr/>
      <dgm:t>
        <a:bodyPr/>
        <a:lstStyle/>
        <a:p>
          <a:endParaRPr lang="en-US"/>
        </a:p>
      </dgm:t>
    </dgm:pt>
    <dgm:pt modelId="{7341DBD6-C908-4537-A92F-503C2E754A7E}" type="sibTrans" cxnId="{195344BE-05BB-441C-8503-C4144C33AE50}">
      <dgm:prSet/>
      <dgm:spPr/>
      <dgm:t>
        <a:bodyPr/>
        <a:lstStyle/>
        <a:p>
          <a:endParaRPr lang="en-US"/>
        </a:p>
      </dgm:t>
    </dgm:pt>
    <dgm:pt modelId="{85332CE2-FFA4-4CB3-84DE-DF3F2A8138BA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A7832-87D9-47DF-9E5C-67E3BD2E1EA7}" type="parTrans" cxnId="{0AD7E963-0E9B-4D1A-AFAE-E92EB1AD8F78}">
      <dgm:prSet/>
      <dgm:spPr/>
      <dgm:t>
        <a:bodyPr/>
        <a:lstStyle/>
        <a:p>
          <a:endParaRPr lang="en-US"/>
        </a:p>
      </dgm:t>
    </dgm:pt>
    <dgm:pt modelId="{1CB45698-B41D-49DC-B2B7-86C76A1B9988}" type="sibTrans" cxnId="{0AD7E963-0E9B-4D1A-AFAE-E92EB1AD8F78}">
      <dgm:prSet/>
      <dgm:spPr/>
      <dgm:t>
        <a:bodyPr/>
        <a:lstStyle/>
        <a:p>
          <a:endParaRPr lang="en-US"/>
        </a:p>
      </dgm:t>
    </dgm:pt>
    <dgm:pt modelId="{97286FAE-538C-4B27-8D0E-5311BAC5BCF9}">
      <dgm:prSet phldrT="[Text]"/>
      <dgm:spPr/>
      <dgm:t>
        <a:bodyPr/>
        <a:lstStyle/>
        <a:p>
          <a:r>
            <a:rPr lang="en-US" dirty="0" err="1" smtClean="0"/>
            <a:t>Nên</a:t>
          </a:r>
          <a:r>
            <a:rPr lang="en-US" dirty="0" smtClean="0"/>
            <a:t>:</a:t>
          </a:r>
          <a:endParaRPr lang="en-US" dirty="0"/>
        </a:p>
      </dgm:t>
    </dgm:pt>
    <dgm:pt modelId="{0402CA72-C4A5-4BCA-A614-0527FDDF8961}" type="parTrans" cxnId="{59C7ABE9-6706-4DFB-9950-C65A5EA22D2F}">
      <dgm:prSet/>
      <dgm:spPr/>
      <dgm:t>
        <a:bodyPr/>
        <a:lstStyle/>
        <a:p>
          <a:endParaRPr lang="en-US"/>
        </a:p>
      </dgm:t>
    </dgm:pt>
    <dgm:pt modelId="{02D67D73-0CDD-4686-93F7-4C979FBA5855}" type="sibTrans" cxnId="{59C7ABE9-6706-4DFB-9950-C65A5EA22D2F}">
      <dgm:prSet/>
      <dgm:spPr/>
      <dgm:t>
        <a:bodyPr/>
        <a:lstStyle/>
        <a:p>
          <a:endParaRPr lang="en-US"/>
        </a:p>
      </dgm:t>
    </dgm:pt>
    <dgm:pt modelId="{FA7238B3-7217-4FFC-BF78-871D45FE277D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Nấp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tường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tường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2A9B00-3134-41F6-B37F-6387440C582D}" type="parTrans" cxnId="{6AAF2DAC-9124-4009-A745-18C5592EB8B3}">
      <dgm:prSet/>
      <dgm:spPr/>
      <dgm:t>
        <a:bodyPr/>
        <a:lstStyle/>
        <a:p>
          <a:endParaRPr lang="en-US"/>
        </a:p>
      </dgm:t>
    </dgm:pt>
    <dgm:pt modelId="{9AEE2257-B57F-4638-A20F-DE802B3D4435}" type="sibTrans" cxnId="{6AAF2DAC-9124-4009-A745-18C5592EB8B3}">
      <dgm:prSet/>
      <dgm:spPr/>
      <dgm:t>
        <a:bodyPr/>
        <a:lstStyle/>
        <a:p>
          <a:endParaRPr lang="en-US"/>
        </a:p>
      </dgm:t>
    </dgm:pt>
    <dgm:pt modelId="{A6C7C83B-D6E1-49EC-A0F5-A58AD48674E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nên</a:t>
          </a:r>
          <a:r>
            <a:rPr lang="en-US" dirty="0" smtClean="0"/>
            <a:t>:</a:t>
          </a:r>
          <a:endParaRPr lang="en-US" dirty="0"/>
        </a:p>
      </dgm:t>
    </dgm:pt>
    <dgm:pt modelId="{01878A2C-28B4-4E3D-8AF9-DD448B290EF3}" type="parTrans" cxnId="{66718E72-2C63-4B9B-B3E2-8CDCCEF9787E}">
      <dgm:prSet/>
      <dgm:spPr/>
      <dgm:t>
        <a:bodyPr/>
        <a:lstStyle/>
        <a:p>
          <a:endParaRPr lang="en-US"/>
        </a:p>
      </dgm:t>
    </dgm:pt>
    <dgm:pt modelId="{F6D4DD4F-61A4-41EE-816B-F232CFCC195B}" type="sibTrans" cxnId="{66718E72-2C63-4B9B-B3E2-8CDCCEF9787E}">
      <dgm:prSet/>
      <dgm:spPr/>
      <dgm:t>
        <a:bodyPr/>
        <a:lstStyle/>
        <a:p>
          <a:endParaRPr lang="en-US"/>
        </a:p>
      </dgm:t>
    </dgm:pt>
    <dgm:pt modelId="{A757344B-A943-47D9-A666-F92E6A4C780A}">
      <dgm:prSet phldrT="[Text]" custT="1"/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541C0-4063-4087-BCC7-029B47B80D86}" type="parTrans" cxnId="{3784051C-4163-460C-940F-AABF6BA37643}">
      <dgm:prSet/>
      <dgm:spPr/>
      <dgm:t>
        <a:bodyPr/>
        <a:lstStyle/>
        <a:p>
          <a:endParaRPr lang="en-US"/>
        </a:p>
      </dgm:t>
    </dgm:pt>
    <dgm:pt modelId="{55434711-CF2F-45EA-B76C-C4C6FF48C751}" type="sibTrans" cxnId="{3784051C-4163-460C-940F-AABF6BA37643}">
      <dgm:prSet/>
      <dgm:spPr/>
      <dgm:t>
        <a:bodyPr/>
        <a:lstStyle/>
        <a:p>
          <a:endParaRPr lang="en-US"/>
        </a:p>
      </dgm:t>
    </dgm:pt>
    <dgm:pt modelId="{172F13C9-A568-4739-88AF-FAF49EC189F4}" type="pres">
      <dgm:prSet presAssocID="{2D1BC58A-DB2D-492A-A8CA-408AB6F4EE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8597E-C12B-4AA5-914B-042D9CFA0DD1}" type="pres">
      <dgm:prSet presAssocID="{52DFF9CF-3029-4B02-9992-ACAD2027D00D}" presName="compNode" presStyleCnt="0"/>
      <dgm:spPr/>
    </dgm:pt>
    <dgm:pt modelId="{1CDD6189-C695-4067-89F5-A0F32F50F2B1}" type="pres">
      <dgm:prSet presAssocID="{52DFF9CF-3029-4B02-9992-ACAD2027D00D}" presName="aNode" presStyleLbl="bgShp" presStyleIdx="0" presStyleCnt="3" custLinFactNeighborX="-78808" custLinFactNeighborY="17437"/>
      <dgm:spPr/>
      <dgm:t>
        <a:bodyPr/>
        <a:lstStyle/>
        <a:p>
          <a:endParaRPr lang="en-US"/>
        </a:p>
      </dgm:t>
    </dgm:pt>
    <dgm:pt modelId="{D5683498-4370-469D-AF2F-6764FEB60475}" type="pres">
      <dgm:prSet presAssocID="{52DFF9CF-3029-4B02-9992-ACAD2027D00D}" presName="textNode" presStyleLbl="bgShp" presStyleIdx="0" presStyleCnt="3"/>
      <dgm:spPr/>
      <dgm:t>
        <a:bodyPr/>
        <a:lstStyle/>
        <a:p>
          <a:endParaRPr lang="en-US"/>
        </a:p>
      </dgm:t>
    </dgm:pt>
    <dgm:pt modelId="{A9B188F5-03FE-4CB4-BE0A-2A6ECBF535C1}" type="pres">
      <dgm:prSet presAssocID="{52DFF9CF-3029-4B02-9992-ACAD2027D00D}" presName="compChildNode" presStyleCnt="0"/>
      <dgm:spPr/>
    </dgm:pt>
    <dgm:pt modelId="{C62171F7-CD6D-4687-838D-64323BF81266}" type="pres">
      <dgm:prSet presAssocID="{52DFF9CF-3029-4B02-9992-ACAD2027D00D}" presName="theInnerList" presStyleCnt="0"/>
      <dgm:spPr/>
    </dgm:pt>
    <dgm:pt modelId="{C50378AE-10B8-4E99-89F3-B13A0D6BF1E2}" type="pres">
      <dgm:prSet presAssocID="{85332CE2-FFA4-4CB3-84DE-DF3F2A8138BA}" presName="childNode" presStyleLbl="node1" presStyleIdx="0" presStyleCnt="3" custScaleY="35334" custLinFactNeighborX="-302" custLinFactNeighborY="-387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F4FE8-683D-464F-8C0B-0FFC457CDFDF}" type="pres">
      <dgm:prSet presAssocID="{52DFF9CF-3029-4B02-9992-ACAD2027D00D}" presName="aSpace" presStyleCnt="0"/>
      <dgm:spPr/>
    </dgm:pt>
    <dgm:pt modelId="{119D6B10-8EFB-4FDE-AA6C-BD514A03B512}" type="pres">
      <dgm:prSet presAssocID="{97286FAE-538C-4B27-8D0E-5311BAC5BCF9}" presName="compNode" presStyleCnt="0"/>
      <dgm:spPr/>
    </dgm:pt>
    <dgm:pt modelId="{89CBB6E0-748E-409F-8D7E-3EF273BD2027}" type="pres">
      <dgm:prSet presAssocID="{97286FAE-538C-4B27-8D0E-5311BAC5BCF9}" presName="aNode" presStyleLbl="bgShp" presStyleIdx="1" presStyleCnt="3" custLinFactNeighborX="-1182" custLinFactNeighborY="-3780"/>
      <dgm:spPr/>
      <dgm:t>
        <a:bodyPr/>
        <a:lstStyle/>
        <a:p>
          <a:endParaRPr lang="en-US"/>
        </a:p>
      </dgm:t>
    </dgm:pt>
    <dgm:pt modelId="{C2498631-763D-4DC2-8106-4BD797B88EA2}" type="pres">
      <dgm:prSet presAssocID="{97286FAE-538C-4B27-8D0E-5311BAC5BCF9}" presName="textNode" presStyleLbl="bgShp" presStyleIdx="1" presStyleCnt="3"/>
      <dgm:spPr/>
      <dgm:t>
        <a:bodyPr/>
        <a:lstStyle/>
        <a:p>
          <a:endParaRPr lang="en-US"/>
        </a:p>
      </dgm:t>
    </dgm:pt>
    <dgm:pt modelId="{5B8AF6FD-636B-46E0-97CD-B75E88B41B56}" type="pres">
      <dgm:prSet presAssocID="{97286FAE-538C-4B27-8D0E-5311BAC5BCF9}" presName="compChildNode" presStyleCnt="0"/>
      <dgm:spPr/>
    </dgm:pt>
    <dgm:pt modelId="{BEACC14F-2A67-4C00-9542-42BBC95B8081}" type="pres">
      <dgm:prSet presAssocID="{97286FAE-538C-4B27-8D0E-5311BAC5BCF9}" presName="theInnerList" presStyleCnt="0"/>
      <dgm:spPr/>
    </dgm:pt>
    <dgm:pt modelId="{B12C1CE9-44F4-497F-B688-D6DF356FAA08}" type="pres">
      <dgm:prSet presAssocID="{FA7238B3-7217-4FFC-BF78-871D45FE277D}" presName="childNode" presStyleLbl="node1" presStyleIdx="1" presStyleCnt="3" custScaleY="43234" custLinFactNeighborX="-984" custLinFactNeighborY="-364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40180-2902-49E1-8C23-296B2F430569}" type="pres">
      <dgm:prSet presAssocID="{97286FAE-538C-4B27-8D0E-5311BAC5BCF9}" presName="aSpace" presStyleCnt="0"/>
      <dgm:spPr/>
    </dgm:pt>
    <dgm:pt modelId="{46629492-D5C4-423C-8CDB-70118567CCF0}" type="pres">
      <dgm:prSet presAssocID="{A6C7C83B-D6E1-49EC-A0F5-A58AD48674E3}" presName="compNode" presStyleCnt="0"/>
      <dgm:spPr/>
    </dgm:pt>
    <dgm:pt modelId="{1718EECD-5A7B-49FF-B92A-0364ABD9ED52}" type="pres">
      <dgm:prSet presAssocID="{A6C7C83B-D6E1-49EC-A0F5-A58AD48674E3}" presName="aNode" presStyleLbl="bgShp" presStyleIdx="2" presStyleCnt="3"/>
      <dgm:spPr/>
      <dgm:t>
        <a:bodyPr/>
        <a:lstStyle/>
        <a:p>
          <a:endParaRPr lang="en-US"/>
        </a:p>
      </dgm:t>
    </dgm:pt>
    <dgm:pt modelId="{9829B1D1-9594-4B2D-838B-D40DE6B61203}" type="pres">
      <dgm:prSet presAssocID="{A6C7C83B-D6E1-49EC-A0F5-A58AD48674E3}" presName="textNode" presStyleLbl="bgShp" presStyleIdx="2" presStyleCnt="3"/>
      <dgm:spPr/>
      <dgm:t>
        <a:bodyPr/>
        <a:lstStyle/>
        <a:p>
          <a:endParaRPr lang="en-US"/>
        </a:p>
      </dgm:t>
    </dgm:pt>
    <dgm:pt modelId="{78DE7D7F-E8F2-446B-8D3C-9BB4FFB2C014}" type="pres">
      <dgm:prSet presAssocID="{A6C7C83B-D6E1-49EC-A0F5-A58AD48674E3}" presName="compChildNode" presStyleCnt="0"/>
      <dgm:spPr/>
    </dgm:pt>
    <dgm:pt modelId="{CD5FC8BD-04DB-4237-AAE5-3C2FE356BF55}" type="pres">
      <dgm:prSet presAssocID="{A6C7C83B-D6E1-49EC-A0F5-A58AD48674E3}" presName="theInnerList" presStyleCnt="0"/>
      <dgm:spPr/>
    </dgm:pt>
    <dgm:pt modelId="{FCFB6E7C-0E9D-4654-881F-379BE41C2174}" type="pres">
      <dgm:prSet presAssocID="{A757344B-A943-47D9-A666-F92E6A4C780A}" presName="childNode" presStyleLbl="node1" presStyleIdx="2" presStyleCnt="3" custScaleY="24778" custLinFactNeighborX="311" custLinFactNeighborY="-44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DBBBDE-D3EA-46E5-8425-850703A85006}" type="presOf" srcId="{97286FAE-538C-4B27-8D0E-5311BAC5BCF9}" destId="{89CBB6E0-748E-409F-8D7E-3EF273BD2027}" srcOrd="0" destOrd="0" presId="urn:microsoft.com/office/officeart/2005/8/layout/lProcess2"/>
    <dgm:cxn modelId="{DE354826-A4C4-45C5-AB5D-E404849D5430}" type="presOf" srcId="{A6C7C83B-D6E1-49EC-A0F5-A58AD48674E3}" destId="{1718EECD-5A7B-49FF-B92A-0364ABD9ED52}" srcOrd="0" destOrd="0" presId="urn:microsoft.com/office/officeart/2005/8/layout/lProcess2"/>
    <dgm:cxn modelId="{1F3B586F-AD3E-46A3-9558-1DD73DF8E0D8}" type="presOf" srcId="{52DFF9CF-3029-4B02-9992-ACAD2027D00D}" destId="{D5683498-4370-469D-AF2F-6764FEB60475}" srcOrd="1" destOrd="0" presId="urn:microsoft.com/office/officeart/2005/8/layout/lProcess2"/>
    <dgm:cxn modelId="{38A79126-9D7C-4A00-A293-A14728C30CEA}" type="presOf" srcId="{52DFF9CF-3029-4B02-9992-ACAD2027D00D}" destId="{1CDD6189-C695-4067-89F5-A0F32F50F2B1}" srcOrd="0" destOrd="0" presId="urn:microsoft.com/office/officeart/2005/8/layout/lProcess2"/>
    <dgm:cxn modelId="{C430D93C-4DDF-451C-803F-49C6D220E25E}" type="presOf" srcId="{A757344B-A943-47D9-A666-F92E6A4C780A}" destId="{FCFB6E7C-0E9D-4654-881F-379BE41C2174}" srcOrd="0" destOrd="0" presId="urn:microsoft.com/office/officeart/2005/8/layout/lProcess2"/>
    <dgm:cxn modelId="{195344BE-05BB-441C-8503-C4144C33AE50}" srcId="{2D1BC58A-DB2D-492A-A8CA-408AB6F4EEFF}" destId="{52DFF9CF-3029-4B02-9992-ACAD2027D00D}" srcOrd="0" destOrd="0" parTransId="{570DA1A2-EF1A-4F77-B7AC-2A4B4BE6410B}" sibTransId="{7341DBD6-C908-4537-A92F-503C2E754A7E}"/>
    <dgm:cxn modelId="{59C7ABE9-6706-4DFB-9950-C65A5EA22D2F}" srcId="{2D1BC58A-DB2D-492A-A8CA-408AB6F4EEFF}" destId="{97286FAE-538C-4B27-8D0E-5311BAC5BCF9}" srcOrd="1" destOrd="0" parTransId="{0402CA72-C4A5-4BCA-A614-0527FDDF8961}" sibTransId="{02D67D73-0CDD-4686-93F7-4C979FBA5855}"/>
    <dgm:cxn modelId="{6AAF2DAC-9124-4009-A745-18C5592EB8B3}" srcId="{97286FAE-538C-4B27-8D0E-5311BAC5BCF9}" destId="{FA7238B3-7217-4FFC-BF78-871D45FE277D}" srcOrd="0" destOrd="0" parTransId="{F32A9B00-3134-41F6-B37F-6387440C582D}" sibTransId="{9AEE2257-B57F-4638-A20F-DE802B3D4435}"/>
    <dgm:cxn modelId="{3784051C-4163-460C-940F-AABF6BA37643}" srcId="{A6C7C83B-D6E1-49EC-A0F5-A58AD48674E3}" destId="{A757344B-A943-47D9-A666-F92E6A4C780A}" srcOrd="0" destOrd="0" parTransId="{6D7541C0-4063-4087-BCC7-029B47B80D86}" sibTransId="{55434711-CF2F-45EA-B76C-C4C6FF48C751}"/>
    <dgm:cxn modelId="{83CDBC6E-C245-4C6C-8B1A-A0861B2DD8B0}" type="presOf" srcId="{97286FAE-538C-4B27-8D0E-5311BAC5BCF9}" destId="{C2498631-763D-4DC2-8106-4BD797B88EA2}" srcOrd="1" destOrd="0" presId="urn:microsoft.com/office/officeart/2005/8/layout/lProcess2"/>
    <dgm:cxn modelId="{66718E72-2C63-4B9B-B3E2-8CDCCEF9787E}" srcId="{2D1BC58A-DB2D-492A-A8CA-408AB6F4EEFF}" destId="{A6C7C83B-D6E1-49EC-A0F5-A58AD48674E3}" srcOrd="2" destOrd="0" parTransId="{01878A2C-28B4-4E3D-8AF9-DD448B290EF3}" sibTransId="{F6D4DD4F-61A4-41EE-816B-F232CFCC195B}"/>
    <dgm:cxn modelId="{0AD7E963-0E9B-4D1A-AFAE-E92EB1AD8F78}" srcId="{52DFF9CF-3029-4B02-9992-ACAD2027D00D}" destId="{85332CE2-FFA4-4CB3-84DE-DF3F2A8138BA}" srcOrd="0" destOrd="0" parTransId="{3B0A7832-87D9-47DF-9E5C-67E3BD2E1EA7}" sibTransId="{1CB45698-B41D-49DC-B2B7-86C76A1B9988}"/>
    <dgm:cxn modelId="{91E5C698-8297-42D1-BC8A-18535DDDD3AD}" type="presOf" srcId="{2D1BC58A-DB2D-492A-A8CA-408AB6F4EEFF}" destId="{172F13C9-A568-4739-88AF-FAF49EC189F4}" srcOrd="0" destOrd="0" presId="urn:microsoft.com/office/officeart/2005/8/layout/lProcess2"/>
    <dgm:cxn modelId="{8B1F250F-61A8-419E-B723-F6E987106868}" type="presOf" srcId="{A6C7C83B-D6E1-49EC-A0F5-A58AD48674E3}" destId="{9829B1D1-9594-4B2D-838B-D40DE6B61203}" srcOrd="1" destOrd="0" presId="urn:microsoft.com/office/officeart/2005/8/layout/lProcess2"/>
    <dgm:cxn modelId="{C9D502EB-7A3D-4047-B400-EEA34803FCDF}" type="presOf" srcId="{FA7238B3-7217-4FFC-BF78-871D45FE277D}" destId="{B12C1CE9-44F4-497F-B688-D6DF356FAA08}" srcOrd="0" destOrd="0" presId="urn:microsoft.com/office/officeart/2005/8/layout/lProcess2"/>
    <dgm:cxn modelId="{B004B03F-82BD-47F8-87F6-6168CCC97FEC}" type="presOf" srcId="{85332CE2-FFA4-4CB3-84DE-DF3F2A8138BA}" destId="{C50378AE-10B8-4E99-89F3-B13A0D6BF1E2}" srcOrd="0" destOrd="0" presId="urn:microsoft.com/office/officeart/2005/8/layout/lProcess2"/>
    <dgm:cxn modelId="{ED474E95-25E6-493E-A04A-432B4F799C20}" type="presParOf" srcId="{172F13C9-A568-4739-88AF-FAF49EC189F4}" destId="{6D68597E-C12B-4AA5-914B-042D9CFA0DD1}" srcOrd="0" destOrd="0" presId="urn:microsoft.com/office/officeart/2005/8/layout/lProcess2"/>
    <dgm:cxn modelId="{F29BBBF8-A04E-4FF8-85F7-EB8009909EC6}" type="presParOf" srcId="{6D68597E-C12B-4AA5-914B-042D9CFA0DD1}" destId="{1CDD6189-C695-4067-89F5-A0F32F50F2B1}" srcOrd="0" destOrd="0" presId="urn:microsoft.com/office/officeart/2005/8/layout/lProcess2"/>
    <dgm:cxn modelId="{174BDB83-0EAA-4128-9B95-9247A49549C7}" type="presParOf" srcId="{6D68597E-C12B-4AA5-914B-042D9CFA0DD1}" destId="{D5683498-4370-469D-AF2F-6764FEB60475}" srcOrd="1" destOrd="0" presId="urn:microsoft.com/office/officeart/2005/8/layout/lProcess2"/>
    <dgm:cxn modelId="{66BDD2FB-5037-4846-A7B9-DC0FF2F16908}" type="presParOf" srcId="{6D68597E-C12B-4AA5-914B-042D9CFA0DD1}" destId="{A9B188F5-03FE-4CB4-BE0A-2A6ECBF535C1}" srcOrd="2" destOrd="0" presId="urn:microsoft.com/office/officeart/2005/8/layout/lProcess2"/>
    <dgm:cxn modelId="{6A37DDC3-D01F-43A2-A411-75E8142A6111}" type="presParOf" srcId="{A9B188F5-03FE-4CB4-BE0A-2A6ECBF535C1}" destId="{C62171F7-CD6D-4687-838D-64323BF81266}" srcOrd="0" destOrd="0" presId="urn:microsoft.com/office/officeart/2005/8/layout/lProcess2"/>
    <dgm:cxn modelId="{C7DB2853-11D0-4D1E-9025-28E4E7AB16BD}" type="presParOf" srcId="{C62171F7-CD6D-4687-838D-64323BF81266}" destId="{C50378AE-10B8-4E99-89F3-B13A0D6BF1E2}" srcOrd="0" destOrd="0" presId="urn:microsoft.com/office/officeart/2005/8/layout/lProcess2"/>
    <dgm:cxn modelId="{45D297E1-910F-4D23-BBE3-EE592B471A07}" type="presParOf" srcId="{172F13C9-A568-4739-88AF-FAF49EC189F4}" destId="{95EF4FE8-683D-464F-8C0B-0FFC457CDFDF}" srcOrd="1" destOrd="0" presId="urn:microsoft.com/office/officeart/2005/8/layout/lProcess2"/>
    <dgm:cxn modelId="{6B7A3B50-9661-4A22-8BCB-F694F85215C2}" type="presParOf" srcId="{172F13C9-A568-4739-88AF-FAF49EC189F4}" destId="{119D6B10-8EFB-4FDE-AA6C-BD514A03B512}" srcOrd="2" destOrd="0" presId="urn:microsoft.com/office/officeart/2005/8/layout/lProcess2"/>
    <dgm:cxn modelId="{2AD84EF9-2A09-45FC-A117-2D10DB8AD99E}" type="presParOf" srcId="{119D6B10-8EFB-4FDE-AA6C-BD514A03B512}" destId="{89CBB6E0-748E-409F-8D7E-3EF273BD2027}" srcOrd="0" destOrd="0" presId="urn:microsoft.com/office/officeart/2005/8/layout/lProcess2"/>
    <dgm:cxn modelId="{390696D3-ADC6-4E36-A5EC-ADAE92A47A05}" type="presParOf" srcId="{119D6B10-8EFB-4FDE-AA6C-BD514A03B512}" destId="{C2498631-763D-4DC2-8106-4BD797B88EA2}" srcOrd="1" destOrd="0" presId="urn:microsoft.com/office/officeart/2005/8/layout/lProcess2"/>
    <dgm:cxn modelId="{527102F3-0BD7-4109-A83E-A3620784910B}" type="presParOf" srcId="{119D6B10-8EFB-4FDE-AA6C-BD514A03B512}" destId="{5B8AF6FD-636B-46E0-97CD-B75E88B41B56}" srcOrd="2" destOrd="0" presId="urn:microsoft.com/office/officeart/2005/8/layout/lProcess2"/>
    <dgm:cxn modelId="{B4D2D105-D54B-4FA6-92FE-EA5EE84D524A}" type="presParOf" srcId="{5B8AF6FD-636B-46E0-97CD-B75E88B41B56}" destId="{BEACC14F-2A67-4C00-9542-42BBC95B8081}" srcOrd="0" destOrd="0" presId="urn:microsoft.com/office/officeart/2005/8/layout/lProcess2"/>
    <dgm:cxn modelId="{31D4D237-D9F6-44F0-838F-0B899FD6B20B}" type="presParOf" srcId="{BEACC14F-2A67-4C00-9542-42BBC95B8081}" destId="{B12C1CE9-44F4-497F-B688-D6DF356FAA08}" srcOrd="0" destOrd="0" presId="urn:microsoft.com/office/officeart/2005/8/layout/lProcess2"/>
    <dgm:cxn modelId="{1B4EE50B-1B66-4EB0-877D-A5F780DAC0BC}" type="presParOf" srcId="{172F13C9-A568-4739-88AF-FAF49EC189F4}" destId="{D6340180-2902-49E1-8C23-296B2F430569}" srcOrd="3" destOrd="0" presId="urn:microsoft.com/office/officeart/2005/8/layout/lProcess2"/>
    <dgm:cxn modelId="{9873BFE9-C2D0-4BFF-9863-F4EA0A77995E}" type="presParOf" srcId="{172F13C9-A568-4739-88AF-FAF49EC189F4}" destId="{46629492-D5C4-423C-8CDB-70118567CCF0}" srcOrd="4" destOrd="0" presId="urn:microsoft.com/office/officeart/2005/8/layout/lProcess2"/>
    <dgm:cxn modelId="{AA8A7A13-5248-41D9-A27F-0353AF5429F3}" type="presParOf" srcId="{46629492-D5C4-423C-8CDB-70118567CCF0}" destId="{1718EECD-5A7B-49FF-B92A-0364ABD9ED52}" srcOrd="0" destOrd="0" presId="urn:microsoft.com/office/officeart/2005/8/layout/lProcess2"/>
    <dgm:cxn modelId="{FAD9216F-8096-4058-A261-77C434F11901}" type="presParOf" srcId="{46629492-D5C4-423C-8CDB-70118567CCF0}" destId="{9829B1D1-9594-4B2D-838B-D40DE6B61203}" srcOrd="1" destOrd="0" presId="urn:microsoft.com/office/officeart/2005/8/layout/lProcess2"/>
    <dgm:cxn modelId="{689AC28A-733E-440A-B63B-F271EF0F8A71}" type="presParOf" srcId="{46629492-D5C4-423C-8CDB-70118567CCF0}" destId="{78DE7D7F-E8F2-446B-8D3C-9BB4FFB2C014}" srcOrd="2" destOrd="0" presId="urn:microsoft.com/office/officeart/2005/8/layout/lProcess2"/>
    <dgm:cxn modelId="{2BA473E2-C81B-48C8-AC7A-7747804D2A9C}" type="presParOf" srcId="{78DE7D7F-E8F2-446B-8D3C-9BB4FFB2C014}" destId="{CD5FC8BD-04DB-4237-AAE5-3C2FE356BF55}" srcOrd="0" destOrd="0" presId="urn:microsoft.com/office/officeart/2005/8/layout/lProcess2"/>
    <dgm:cxn modelId="{C7A9758D-D55C-45A6-800C-2410577CFD3C}" type="presParOf" srcId="{CD5FC8BD-04DB-4237-AAE5-3C2FE356BF55}" destId="{FCFB6E7C-0E9D-4654-881F-379BE41C217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1BC58A-DB2D-492A-A8CA-408AB6F4EE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FF9CF-3029-4B02-9992-ACAD2027D00D}">
      <dgm:prSet phldrT="[Text]"/>
      <dgm:spPr/>
      <dgm:t>
        <a:bodyPr/>
        <a:lstStyle/>
        <a:p>
          <a:r>
            <a:rPr lang="en-US" dirty="0" err="1" smtClean="0"/>
            <a:t>Dấu</a:t>
          </a:r>
          <a:r>
            <a:rPr lang="en-US" dirty="0" smtClean="0"/>
            <a:t> </a:t>
          </a:r>
          <a:r>
            <a:rPr lang="en-US" dirty="0" err="1" smtClean="0"/>
            <a:t>hiệu</a:t>
          </a:r>
          <a:r>
            <a:rPr lang="en-US" dirty="0" smtClean="0"/>
            <a:t>:</a:t>
          </a:r>
          <a:endParaRPr lang="en-US" dirty="0"/>
        </a:p>
      </dgm:t>
    </dgm:pt>
    <dgm:pt modelId="{570DA1A2-EF1A-4F77-B7AC-2A4B4BE6410B}" type="parTrans" cxnId="{195344BE-05BB-441C-8503-C4144C33AE50}">
      <dgm:prSet/>
      <dgm:spPr/>
      <dgm:t>
        <a:bodyPr/>
        <a:lstStyle/>
        <a:p>
          <a:endParaRPr lang="en-US"/>
        </a:p>
      </dgm:t>
    </dgm:pt>
    <dgm:pt modelId="{7341DBD6-C908-4537-A92F-503C2E754A7E}" type="sibTrans" cxnId="{195344BE-05BB-441C-8503-C4144C33AE50}">
      <dgm:prSet/>
      <dgm:spPr/>
      <dgm:t>
        <a:bodyPr/>
        <a:lstStyle/>
        <a:p>
          <a:endParaRPr lang="en-US"/>
        </a:p>
      </dgm:t>
    </dgm:pt>
    <dgm:pt modelId="{85332CE2-FFA4-4CB3-84DE-DF3F2A8138BA}">
      <dgm:prSet phldrT="[Text]" custT="1"/>
      <dgm:spPr/>
      <dgm:t>
        <a:bodyPr/>
        <a:lstStyle/>
        <a:p>
          <a:pPr algn="l"/>
          <a:r>
            <a:rPr lang="en-US" sz="3200" dirty="0" err="1" smtClean="0"/>
            <a:t>Sóng</a:t>
          </a:r>
          <a:r>
            <a:rPr lang="en-US" sz="3200" dirty="0" smtClean="0"/>
            <a:t> </a:t>
          </a:r>
          <a:r>
            <a:rPr lang="en-US" sz="3200" dirty="0" err="1" smtClean="0"/>
            <a:t>bất</a:t>
          </a:r>
          <a:r>
            <a:rPr lang="en-US" sz="3200" dirty="0" smtClean="0"/>
            <a:t> </a:t>
          </a:r>
          <a:r>
            <a:rPr lang="en-US" sz="3200" dirty="0" err="1" smtClean="0"/>
            <a:t>thường</a:t>
          </a:r>
          <a:endParaRPr lang="en-US" sz="3200" dirty="0"/>
        </a:p>
      </dgm:t>
    </dgm:pt>
    <dgm:pt modelId="{3B0A7832-87D9-47DF-9E5C-67E3BD2E1EA7}" type="parTrans" cxnId="{0AD7E963-0E9B-4D1A-AFAE-E92EB1AD8F78}">
      <dgm:prSet/>
      <dgm:spPr/>
      <dgm:t>
        <a:bodyPr/>
        <a:lstStyle/>
        <a:p>
          <a:endParaRPr lang="en-US"/>
        </a:p>
      </dgm:t>
    </dgm:pt>
    <dgm:pt modelId="{1CB45698-B41D-49DC-B2B7-86C76A1B9988}" type="sibTrans" cxnId="{0AD7E963-0E9B-4D1A-AFAE-E92EB1AD8F78}">
      <dgm:prSet/>
      <dgm:spPr/>
      <dgm:t>
        <a:bodyPr/>
        <a:lstStyle/>
        <a:p>
          <a:endParaRPr lang="en-US"/>
        </a:p>
      </dgm:t>
    </dgm:pt>
    <dgm:pt modelId="{E3FD2AF3-AA46-4E88-AF77-981FB482FD5B}">
      <dgm:prSet phldrT="[Text]" custT="1"/>
      <dgm:spPr/>
      <dgm:t>
        <a:bodyPr/>
        <a:lstStyle/>
        <a:p>
          <a:pPr algn="l"/>
          <a:r>
            <a:rPr lang="en-US" sz="2800" dirty="0" err="1" smtClean="0"/>
            <a:t>Nghe</a:t>
          </a:r>
          <a:r>
            <a:rPr lang="en-US" sz="2800" dirty="0" smtClean="0"/>
            <a:t> </a:t>
          </a:r>
          <a:r>
            <a:rPr lang="en-US" sz="2800" dirty="0" err="1" smtClean="0"/>
            <a:t>tiếng</a:t>
          </a:r>
          <a:r>
            <a:rPr lang="en-US" sz="2800" dirty="0" smtClean="0"/>
            <a:t> </a:t>
          </a:r>
          <a:r>
            <a:rPr lang="en-US" sz="2800" dirty="0" err="1" smtClean="0"/>
            <a:t>máy</a:t>
          </a:r>
          <a:r>
            <a:rPr lang="en-US" sz="2800" dirty="0" smtClean="0"/>
            <a:t> bay </a:t>
          </a:r>
          <a:r>
            <a:rPr lang="en-US" sz="2800" dirty="0" err="1" smtClean="0"/>
            <a:t>phản</a:t>
          </a:r>
          <a:r>
            <a:rPr lang="en-US" sz="2800" dirty="0" smtClean="0"/>
            <a:t> </a:t>
          </a:r>
          <a:r>
            <a:rPr lang="en-US" sz="2800" dirty="0" err="1" smtClean="0"/>
            <a:t>lực</a:t>
          </a:r>
          <a:endParaRPr lang="en-US" sz="2800" dirty="0"/>
        </a:p>
      </dgm:t>
    </dgm:pt>
    <dgm:pt modelId="{636022A9-A8AA-4A52-891C-DBF375B39BE6}" type="parTrans" cxnId="{D215656A-C708-4B63-8512-535E836D1407}">
      <dgm:prSet/>
      <dgm:spPr/>
      <dgm:t>
        <a:bodyPr/>
        <a:lstStyle/>
        <a:p>
          <a:endParaRPr lang="en-US"/>
        </a:p>
      </dgm:t>
    </dgm:pt>
    <dgm:pt modelId="{8DCB04D0-B4AB-4C1B-B16A-3295C515E7DC}" type="sibTrans" cxnId="{D215656A-C708-4B63-8512-535E836D1407}">
      <dgm:prSet/>
      <dgm:spPr/>
      <dgm:t>
        <a:bodyPr/>
        <a:lstStyle/>
        <a:p>
          <a:endParaRPr lang="en-US"/>
        </a:p>
      </dgm:t>
    </dgm:pt>
    <dgm:pt modelId="{97286FAE-538C-4B27-8D0E-5311BAC5BCF9}">
      <dgm:prSet phldrT="[Text]"/>
      <dgm:spPr/>
      <dgm:t>
        <a:bodyPr/>
        <a:lstStyle/>
        <a:p>
          <a:r>
            <a:rPr lang="en-US" dirty="0" err="1" smtClean="0"/>
            <a:t>Nên</a:t>
          </a:r>
          <a:r>
            <a:rPr lang="en-US" dirty="0" smtClean="0"/>
            <a:t>:</a:t>
          </a:r>
          <a:endParaRPr lang="en-US" dirty="0"/>
        </a:p>
      </dgm:t>
    </dgm:pt>
    <dgm:pt modelId="{0402CA72-C4A5-4BCA-A614-0527FDDF8961}" type="parTrans" cxnId="{59C7ABE9-6706-4DFB-9950-C65A5EA22D2F}">
      <dgm:prSet/>
      <dgm:spPr/>
      <dgm:t>
        <a:bodyPr/>
        <a:lstStyle/>
        <a:p>
          <a:endParaRPr lang="en-US"/>
        </a:p>
      </dgm:t>
    </dgm:pt>
    <dgm:pt modelId="{02D67D73-0CDD-4686-93F7-4C979FBA5855}" type="sibTrans" cxnId="{59C7ABE9-6706-4DFB-9950-C65A5EA22D2F}">
      <dgm:prSet/>
      <dgm:spPr/>
      <dgm:t>
        <a:bodyPr/>
        <a:lstStyle/>
        <a:p>
          <a:endParaRPr lang="en-US"/>
        </a:p>
      </dgm:t>
    </dgm:pt>
    <dgm:pt modelId="{FA7238B3-7217-4FFC-BF78-871D45FE277D}">
      <dgm:prSet phldrT="[Text]" custT="1"/>
      <dgm:spPr/>
      <dgm:t>
        <a:bodyPr/>
        <a:lstStyle/>
        <a:p>
          <a:pPr algn="l"/>
          <a:r>
            <a:rPr lang="en-US" sz="3200" dirty="0" err="1" smtClean="0"/>
            <a:t>Chạy</a:t>
          </a:r>
          <a:r>
            <a:rPr lang="en-US" sz="3200" dirty="0" smtClean="0"/>
            <a:t> </a:t>
          </a:r>
          <a:r>
            <a:rPr lang="en-US" sz="3200" dirty="0" err="1" smtClean="0"/>
            <a:t>thẳng</a:t>
          </a:r>
          <a:r>
            <a:rPr lang="en-US" sz="3200" dirty="0" smtClean="0"/>
            <a:t> </a:t>
          </a:r>
          <a:r>
            <a:rPr lang="en-US" sz="3200" dirty="0" err="1" smtClean="0"/>
            <a:t>vào</a:t>
          </a:r>
          <a:r>
            <a:rPr lang="en-US" sz="3200" dirty="0" smtClean="0"/>
            <a:t> </a:t>
          </a:r>
          <a:r>
            <a:rPr lang="en-US" sz="3200" dirty="0" err="1" smtClean="0"/>
            <a:t>đất</a:t>
          </a:r>
          <a:r>
            <a:rPr lang="en-US" sz="3200" dirty="0" smtClean="0"/>
            <a:t> </a:t>
          </a:r>
          <a:r>
            <a:rPr lang="en-US" sz="3200" dirty="0" err="1" smtClean="0"/>
            <a:t>liền</a:t>
          </a:r>
          <a:r>
            <a:rPr lang="en-US" sz="3200" dirty="0" smtClean="0"/>
            <a:t>, </a:t>
          </a:r>
          <a:r>
            <a:rPr lang="en-US" sz="3200" dirty="0" err="1" smtClean="0"/>
            <a:t>vuông</a:t>
          </a:r>
          <a:r>
            <a:rPr lang="en-US" sz="3200" dirty="0" smtClean="0"/>
            <a:t> </a:t>
          </a:r>
          <a:r>
            <a:rPr lang="en-US" sz="3200" dirty="0" err="1" smtClean="0"/>
            <a:t>góc</a:t>
          </a:r>
          <a:r>
            <a:rPr lang="en-US" sz="3200" dirty="0" smtClean="0"/>
            <a:t> </a:t>
          </a:r>
          <a:r>
            <a:rPr lang="en-US" sz="3200" dirty="0" err="1" smtClean="0"/>
            <a:t>với</a:t>
          </a:r>
          <a:r>
            <a:rPr lang="en-US" sz="3200" dirty="0" smtClean="0"/>
            <a:t> </a:t>
          </a:r>
          <a:r>
            <a:rPr lang="en-US" sz="3200" dirty="0" err="1" smtClean="0"/>
            <a:t>bãi</a:t>
          </a:r>
          <a:r>
            <a:rPr lang="en-US" sz="3200" dirty="0" smtClean="0"/>
            <a:t> </a:t>
          </a:r>
          <a:r>
            <a:rPr lang="en-US" sz="3200" dirty="0" err="1" smtClean="0"/>
            <a:t>biển</a:t>
          </a:r>
          <a:endParaRPr lang="en-US" sz="3200" dirty="0"/>
        </a:p>
      </dgm:t>
    </dgm:pt>
    <dgm:pt modelId="{F32A9B00-3134-41F6-B37F-6387440C582D}" type="parTrans" cxnId="{6AAF2DAC-9124-4009-A745-18C5592EB8B3}">
      <dgm:prSet/>
      <dgm:spPr/>
      <dgm:t>
        <a:bodyPr/>
        <a:lstStyle/>
        <a:p>
          <a:endParaRPr lang="en-US"/>
        </a:p>
      </dgm:t>
    </dgm:pt>
    <dgm:pt modelId="{9AEE2257-B57F-4638-A20F-DE802B3D4435}" type="sibTrans" cxnId="{6AAF2DAC-9124-4009-A745-18C5592EB8B3}">
      <dgm:prSet/>
      <dgm:spPr/>
      <dgm:t>
        <a:bodyPr/>
        <a:lstStyle/>
        <a:p>
          <a:endParaRPr lang="en-US"/>
        </a:p>
      </dgm:t>
    </dgm:pt>
    <dgm:pt modelId="{A6C7C83B-D6E1-49EC-A0F5-A58AD48674E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nên</a:t>
          </a:r>
          <a:r>
            <a:rPr lang="en-US" dirty="0" smtClean="0"/>
            <a:t>:</a:t>
          </a:r>
          <a:endParaRPr lang="en-US" dirty="0"/>
        </a:p>
      </dgm:t>
    </dgm:pt>
    <dgm:pt modelId="{01878A2C-28B4-4E3D-8AF9-DD448B290EF3}" type="parTrans" cxnId="{66718E72-2C63-4B9B-B3E2-8CDCCEF9787E}">
      <dgm:prSet/>
      <dgm:spPr/>
      <dgm:t>
        <a:bodyPr/>
        <a:lstStyle/>
        <a:p>
          <a:endParaRPr lang="en-US"/>
        </a:p>
      </dgm:t>
    </dgm:pt>
    <dgm:pt modelId="{F6D4DD4F-61A4-41EE-816B-F232CFCC195B}" type="sibTrans" cxnId="{66718E72-2C63-4B9B-B3E2-8CDCCEF9787E}">
      <dgm:prSet/>
      <dgm:spPr/>
      <dgm:t>
        <a:bodyPr/>
        <a:lstStyle/>
        <a:p>
          <a:endParaRPr lang="en-US"/>
        </a:p>
      </dgm:t>
    </dgm:pt>
    <dgm:pt modelId="{51EC1797-E651-42B5-817D-221E6E9C8F73}">
      <dgm:prSet phldrT="[Text]" custT="1"/>
      <dgm:spPr/>
      <dgm:t>
        <a:bodyPr/>
        <a:lstStyle/>
        <a:p>
          <a:pPr algn="l"/>
          <a:r>
            <a:rPr lang="en-US" sz="3200" dirty="0" err="1" smtClean="0"/>
            <a:t>Đi</a:t>
          </a:r>
          <a:r>
            <a:rPr lang="en-US" sz="3200" dirty="0" smtClean="0"/>
            <a:t> </a:t>
          </a:r>
          <a:r>
            <a:rPr lang="en-US" sz="3200" dirty="0" err="1" smtClean="0"/>
            <a:t>ra</a:t>
          </a:r>
          <a:r>
            <a:rPr lang="en-US" sz="3200" dirty="0" smtClean="0"/>
            <a:t> </a:t>
          </a:r>
          <a:r>
            <a:rPr lang="en-US" sz="3200" dirty="0" err="1" smtClean="0"/>
            <a:t>hướng</a:t>
          </a:r>
          <a:r>
            <a:rPr lang="en-US" sz="3200" dirty="0" smtClean="0"/>
            <a:t> </a:t>
          </a:r>
          <a:r>
            <a:rPr lang="en-US" sz="3200" dirty="0" err="1" smtClean="0"/>
            <a:t>bờ</a:t>
          </a:r>
          <a:r>
            <a:rPr lang="en-US" sz="3200" dirty="0" smtClean="0"/>
            <a:t> </a:t>
          </a:r>
          <a:r>
            <a:rPr lang="en-US" sz="3200" dirty="0" err="1" smtClean="0"/>
            <a:t>biển</a:t>
          </a:r>
          <a:endParaRPr lang="en-US" sz="3200" dirty="0"/>
        </a:p>
      </dgm:t>
    </dgm:pt>
    <dgm:pt modelId="{B4FEA695-F4C2-4F97-91F3-B782F6AEE8FF}" type="parTrans" cxnId="{288064C8-38EE-4CF1-A99B-50B3E9F7773B}">
      <dgm:prSet/>
      <dgm:spPr/>
      <dgm:t>
        <a:bodyPr/>
        <a:lstStyle/>
        <a:p>
          <a:endParaRPr lang="en-US"/>
        </a:p>
      </dgm:t>
    </dgm:pt>
    <dgm:pt modelId="{D1D67F7A-18EF-4853-8A16-36AB337F987C}" type="sibTrans" cxnId="{288064C8-38EE-4CF1-A99B-50B3E9F7773B}">
      <dgm:prSet/>
      <dgm:spPr/>
      <dgm:t>
        <a:bodyPr/>
        <a:lstStyle/>
        <a:p>
          <a:endParaRPr lang="en-US"/>
        </a:p>
      </dgm:t>
    </dgm:pt>
    <dgm:pt modelId="{6C8E8C5C-B32E-45BF-871A-1F62369448A1}">
      <dgm:prSet phldrT="[Text]" custT="1"/>
      <dgm:spPr/>
      <dgm:t>
        <a:bodyPr/>
        <a:lstStyle/>
        <a:p>
          <a:pPr algn="l"/>
          <a:endParaRPr lang="en-US" sz="3200" dirty="0" smtClean="0"/>
        </a:p>
        <a:p>
          <a:pPr algn="l"/>
          <a:r>
            <a:rPr lang="en-US" sz="3200" dirty="0" err="1" smtClean="0"/>
            <a:t>Tò</a:t>
          </a:r>
          <a:r>
            <a:rPr lang="en-US" sz="3200" dirty="0" smtClean="0"/>
            <a:t> </a:t>
          </a:r>
          <a:r>
            <a:rPr lang="en-US" sz="3200" dirty="0" err="1" smtClean="0"/>
            <a:t>mò</a:t>
          </a:r>
          <a:endParaRPr lang="en-US" sz="3200" dirty="0" smtClean="0"/>
        </a:p>
        <a:p>
          <a:pPr algn="l"/>
          <a:endParaRPr lang="en-US" sz="2500" dirty="0"/>
        </a:p>
      </dgm:t>
    </dgm:pt>
    <dgm:pt modelId="{5487C052-DDD7-41DD-9030-B4DD5C6EEAFE}" type="parTrans" cxnId="{97799273-B7C2-4F60-A223-AEF3A0A8B0AF}">
      <dgm:prSet/>
      <dgm:spPr/>
      <dgm:t>
        <a:bodyPr/>
        <a:lstStyle/>
        <a:p>
          <a:endParaRPr lang="en-US"/>
        </a:p>
      </dgm:t>
    </dgm:pt>
    <dgm:pt modelId="{509A30B8-AFB6-4A76-A17E-E5205ECCBD3A}" type="sibTrans" cxnId="{97799273-B7C2-4F60-A223-AEF3A0A8B0AF}">
      <dgm:prSet/>
      <dgm:spPr/>
      <dgm:t>
        <a:bodyPr/>
        <a:lstStyle/>
        <a:p>
          <a:endParaRPr lang="en-US"/>
        </a:p>
      </dgm:t>
    </dgm:pt>
    <dgm:pt modelId="{172F13C9-A568-4739-88AF-FAF49EC189F4}" type="pres">
      <dgm:prSet presAssocID="{2D1BC58A-DB2D-492A-A8CA-408AB6F4EE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68597E-C12B-4AA5-914B-042D9CFA0DD1}" type="pres">
      <dgm:prSet presAssocID="{52DFF9CF-3029-4B02-9992-ACAD2027D00D}" presName="compNode" presStyleCnt="0"/>
      <dgm:spPr/>
    </dgm:pt>
    <dgm:pt modelId="{1CDD6189-C695-4067-89F5-A0F32F50F2B1}" type="pres">
      <dgm:prSet presAssocID="{52DFF9CF-3029-4B02-9992-ACAD2027D00D}" presName="aNode" presStyleLbl="bgShp" presStyleIdx="0" presStyleCnt="3" custLinFactNeighborX="-78808" custLinFactNeighborY="17437"/>
      <dgm:spPr/>
      <dgm:t>
        <a:bodyPr/>
        <a:lstStyle/>
        <a:p>
          <a:endParaRPr lang="en-US"/>
        </a:p>
      </dgm:t>
    </dgm:pt>
    <dgm:pt modelId="{D5683498-4370-469D-AF2F-6764FEB60475}" type="pres">
      <dgm:prSet presAssocID="{52DFF9CF-3029-4B02-9992-ACAD2027D00D}" presName="textNode" presStyleLbl="bgShp" presStyleIdx="0" presStyleCnt="3"/>
      <dgm:spPr/>
      <dgm:t>
        <a:bodyPr/>
        <a:lstStyle/>
        <a:p>
          <a:endParaRPr lang="en-US"/>
        </a:p>
      </dgm:t>
    </dgm:pt>
    <dgm:pt modelId="{A9B188F5-03FE-4CB4-BE0A-2A6ECBF535C1}" type="pres">
      <dgm:prSet presAssocID="{52DFF9CF-3029-4B02-9992-ACAD2027D00D}" presName="compChildNode" presStyleCnt="0"/>
      <dgm:spPr/>
    </dgm:pt>
    <dgm:pt modelId="{C62171F7-CD6D-4687-838D-64323BF81266}" type="pres">
      <dgm:prSet presAssocID="{52DFF9CF-3029-4B02-9992-ACAD2027D00D}" presName="theInnerList" presStyleCnt="0"/>
      <dgm:spPr/>
    </dgm:pt>
    <dgm:pt modelId="{C50378AE-10B8-4E99-89F3-B13A0D6BF1E2}" type="pres">
      <dgm:prSet presAssocID="{85332CE2-FFA4-4CB3-84DE-DF3F2A8138B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33F3E-7A6C-40DF-827F-2D27C1F656FD}" type="pres">
      <dgm:prSet presAssocID="{85332CE2-FFA4-4CB3-84DE-DF3F2A8138BA}" presName="aSpace2" presStyleCnt="0"/>
      <dgm:spPr/>
    </dgm:pt>
    <dgm:pt modelId="{1162B837-56CC-4D3F-8015-69746AC64B0D}" type="pres">
      <dgm:prSet presAssocID="{E3FD2AF3-AA46-4E88-AF77-981FB482FD5B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F4FE8-683D-464F-8C0B-0FFC457CDFDF}" type="pres">
      <dgm:prSet presAssocID="{52DFF9CF-3029-4B02-9992-ACAD2027D00D}" presName="aSpace" presStyleCnt="0"/>
      <dgm:spPr/>
    </dgm:pt>
    <dgm:pt modelId="{119D6B10-8EFB-4FDE-AA6C-BD514A03B512}" type="pres">
      <dgm:prSet presAssocID="{97286FAE-538C-4B27-8D0E-5311BAC5BCF9}" presName="compNode" presStyleCnt="0"/>
      <dgm:spPr/>
    </dgm:pt>
    <dgm:pt modelId="{89CBB6E0-748E-409F-8D7E-3EF273BD2027}" type="pres">
      <dgm:prSet presAssocID="{97286FAE-538C-4B27-8D0E-5311BAC5BCF9}" presName="aNode" presStyleLbl="bgShp" presStyleIdx="1" presStyleCnt="3" custLinFactNeighborX="-394" custLinFactNeighborY="-32727"/>
      <dgm:spPr/>
      <dgm:t>
        <a:bodyPr/>
        <a:lstStyle/>
        <a:p>
          <a:endParaRPr lang="en-US"/>
        </a:p>
      </dgm:t>
    </dgm:pt>
    <dgm:pt modelId="{C2498631-763D-4DC2-8106-4BD797B88EA2}" type="pres">
      <dgm:prSet presAssocID="{97286FAE-538C-4B27-8D0E-5311BAC5BCF9}" presName="textNode" presStyleLbl="bgShp" presStyleIdx="1" presStyleCnt="3"/>
      <dgm:spPr/>
      <dgm:t>
        <a:bodyPr/>
        <a:lstStyle/>
        <a:p>
          <a:endParaRPr lang="en-US"/>
        </a:p>
      </dgm:t>
    </dgm:pt>
    <dgm:pt modelId="{5B8AF6FD-636B-46E0-97CD-B75E88B41B56}" type="pres">
      <dgm:prSet presAssocID="{97286FAE-538C-4B27-8D0E-5311BAC5BCF9}" presName="compChildNode" presStyleCnt="0"/>
      <dgm:spPr/>
    </dgm:pt>
    <dgm:pt modelId="{BEACC14F-2A67-4C00-9542-42BBC95B8081}" type="pres">
      <dgm:prSet presAssocID="{97286FAE-538C-4B27-8D0E-5311BAC5BCF9}" presName="theInnerList" presStyleCnt="0"/>
      <dgm:spPr/>
    </dgm:pt>
    <dgm:pt modelId="{B12C1CE9-44F4-497F-B688-D6DF356FAA08}" type="pres">
      <dgm:prSet presAssocID="{FA7238B3-7217-4FFC-BF78-871D45FE277D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40180-2902-49E1-8C23-296B2F430569}" type="pres">
      <dgm:prSet presAssocID="{97286FAE-538C-4B27-8D0E-5311BAC5BCF9}" presName="aSpace" presStyleCnt="0"/>
      <dgm:spPr/>
    </dgm:pt>
    <dgm:pt modelId="{46629492-D5C4-423C-8CDB-70118567CCF0}" type="pres">
      <dgm:prSet presAssocID="{A6C7C83B-D6E1-49EC-A0F5-A58AD48674E3}" presName="compNode" presStyleCnt="0"/>
      <dgm:spPr/>
    </dgm:pt>
    <dgm:pt modelId="{1718EECD-5A7B-49FF-B92A-0364ABD9ED52}" type="pres">
      <dgm:prSet presAssocID="{A6C7C83B-D6E1-49EC-A0F5-A58AD48674E3}" presName="aNode" presStyleLbl="bgShp" presStyleIdx="2" presStyleCnt="3"/>
      <dgm:spPr/>
      <dgm:t>
        <a:bodyPr/>
        <a:lstStyle/>
        <a:p>
          <a:endParaRPr lang="en-US"/>
        </a:p>
      </dgm:t>
    </dgm:pt>
    <dgm:pt modelId="{9829B1D1-9594-4B2D-838B-D40DE6B61203}" type="pres">
      <dgm:prSet presAssocID="{A6C7C83B-D6E1-49EC-A0F5-A58AD48674E3}" presName="textNode" presStyleLbl="bgShp" presStyleIdx="2" presStyleCnt="3"/>
      <dgm:spPr/>
      <dgm:t>
        <a:bodyPr/>
        <a:lstStyle/>
        <a:p>
          <a:endParaRPr lang="en-US"/>
        </a:p>
      </dgm:t>
    </dgm:pt>
    <dgm:pt modelId="{78DE7D7F-E8F2-446B-8D3C-9BB4FFB2C014}" type="pres">
      <dgm:prSet presAssocID="{A6C7C83B-D6E1-49EC-A0F5-A58AD48674E3}" presName="compChildNode" presStyleCnt="0"/>
      <dgm:spPr/>
    </dgm:pt>
    <dgm:pt modelId="{CD5FC8BD-04DB-4237-AAE5-3C2FE356BF55}" type="pres">
      <dgm:prSet presAssocID="{A6C7C83B-D6E1-49EC-A0F5-A58AD48674E3}" presName="theInnerList" presStyleCnt="0"/>
      <dgm:spPr/>
    </dgm:pt>
    <dgm:pt modelId="{FA225F58-527B-4D68-A37A-BC8190916D4A}" type="pres">
      <dgm:prSet presAssocID="{51EC1797-E651-42B5-817D-221E6E9C8F73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BE02-6B8A-4D72-9E32-88A5608812FE}" type="pres">
      <dgm:prSet presAssocID="{51EC1797-E651-42B5-817D-221E6E9C8F73}" presName="aSpace2" presStyleCnt="0"/>
      <dgm:spPr/>
    </dgm:pt>
    <dgm:pt modelId="{39787589-B2CA-4847-98FC-5004D5996F5E}" type="pres">
      <dgm:prSet presAssocID="{6C8E8C5C-B32E-45BF-871A-1F62369448A1}" presName="childNode" presStyleLbl="node1" presStyleIdx="4" presStyleCnt="5" custLinFactNeighborX="-4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542A4A-C719-410D-9CBA-0B62D5B53594}" type="presOf" srcId="{97286FAE-538C-4B27-8D0E-5311BAC5BCF9}" destId="{C2498631-763D-4DC2-8106-4BD797B88EA2}" srcOrd="1" destOrd="0" presId="urn:microsoft.com/office/officeart/2005/8/layout/lProcess2"/>
    <dgm:cxn modelId="{867BA715-1950-47E0-BEB8-C5D8F9F18415}" type="presOf" srcId="{A6C7C83B-D6E1-49EC-A0F5-A58AD48674E3}" destId="{9829B1D1-9594-4B2D-838B-D40DE6B61203}" srcOrd="1" destOrd="0" presId="urn:microsoft.com/office/officeart/2005/8/layout/lProcess2"/>
    <dgm:cxn modelId="{D215656A-C708-4B63-8512-535E836D1407}" srcId="{52DFF9CF-3029-4B02-9992-ACAD2027D00D}" destId="{E3FD2AF3-AA46-4E88-AF77-981FB482FD5B}" srcOrd="1" destOrd="0" parTransId="{636022A9-A8AA-4A52-891C-DBF375B39BE6}" sibTransId="{8DCB04D0-B4AB-4C1B-B16A-3295C515E7DC}"/>
    <dgm:cxn modelId="{1A1BEE2C-F8F8-40F6-BCD3-E117EE1C3C4D}" type="presOf" srcId="{85332CE2-FFA4-4CB3-84DE-DF3F2A8138BA}" destId="{C50378AE-10B8-4E99-89F3-B13A0D6BF1E2}" srcOrd="0" destOrd="0" presId="urn:microsoft.com/office/officeart/2005/8/layout/lProcess2"/>
    <dgm:cxn modelId="{029E4E73-B8E0-42A5-BB28-FC2AD204E5F3}" type="presOf" srcId="{2D1BC58A-DB2D-492A-A8CA-408AB6F4EEFF}" destId="{172F13C9-A568-4739-88AF-FAF49EC189F4}" srcOrd="0" destOrd="0" presId="urn:microsoft.com/office/officeart/2005/8/layout/lProcess2"/>
    <dgm:cxn modelId="{69FF5818-9270-4536-B1C6-F0E5E8EB0DBE}" type="presOf" srcId="{FA7238B3-7217-4FFC-BF78-871D45FE277D}" destId="{B12C1CE9-44F4-497F-B688-D6DF356FAA08}" srcOrd="0" destOrd="0" presId="urn:microsoft.com/office/officeart/2005/8/layout/lProcess2"/>
    <dgm:cxn modelId="{63D2D9D8-9248-4446-9E41-AA8BE4A80533}" type="presOf" srcId="{A6C7C83B-D6E1-49EC-A0F5-A58AD48674E3}" destId="{1718EECD-5A7B-49FF-B92A-0364ABD9ED52}" srcOrd="0" destOrd="0" presId="urn:microsoft.com/office/officeart/2005/8/layout/lProcess2"/>
    <dgm:cxn modelId="{0F0B885B-5351-475B-9612-B7B9EFCFE376}" type="presOf" srcId="{6C8E8C5C-B32E-45BF-871A-1F62369448A1}" destId="{39787589-B2CA-4847-98FC-5004D5996F5E}" srcOrd="0" destOrd="0" presId="urn:microsoft.com/office/officeart/2005/8/layout/lProcess2"/>
    <dgm:cxn modelId="{C35BB600-049D-45A1-9353-5A48C8C4860F}" type="presOf" srcId="{97286FAE-538C-4B27-8D0E-5311BAC5BCF9}" destId="{89CBB6E0-748E-409F-8D7E-3EF273BD2027}" srcOrd="0" destOrd="0" presId="urn:microsoft.com/office/officeart/2005/8/layout/lProcess2"/>
    <dgm:cxn modelId="{288064C8-38EE-4CF1-A99B-50B3E9F7773B}" srcId="{A6C7C83B-D6E1-49EC-A0F5-A58AD48674E3}" destId="{51EC1797-E651-42B5-817D-221E6E9C8F73}" srcOrd="0" destOrd="0" parTransId="{B4FEA695-F4C2-4F97-91F3-B782F6AEE8FF}" sibTransId="{D1D67F7A-18EF-4853-8A16-36AB337F987C}"/>
    <dgm:cxn modelId="{97799273-B7C2-4F60-A223-AEF3A0A8B0AF}" srcId="{A6C7C83B-D6E1-49EC-A0F5-A58AD48674E3}" destId="{6C8E8C5C-B32E-45BF-871A-1F62369448A1}" srcOrd="1" destOrd="0" parTransId="{5487C052-DDD7-41DD-9030-B4DD5C6EEAFE}" sibTransId="{509A30B8-AFB6-4A76-A17E-E5205ECCBD3A}"/>
    <dgm:cxn modelId="{2EA58F65-40B3-4F06-B2E9-16959BB35F6C}" type="presOf" srcId="{51EC1797-E651-42B5-817D-221E6E9C8F73}" destId="{FA225F58-527B-4D68-A37A-BC8190916D4A}" srcOrd="0" destOrd="0" presId="urn:microsoft.com/office/officeart/2005/8/layout/lProcess2"/>
    <dgm:cxn modelId="{6AAF2DAC-9124-4009-A745-18C5592EB8B3}" srcId="{97286FAE-538C-4B27-8D0E-5311BAC5BCF9}" destId="{FA7238B3-7217-4FFC-BF78-871D45FE277D}" srcOrd="0" destOrd="0" parTransId="{F32A9B00-3134-41F6-B37F-6387440C582D}" sibTransId="{9AEE2257-B57F-4638-A20F-DE802B3D4435}"/>
    <dgm:cxn modelId="{66718E72-2C63-4B9B-B3E2-8CDCCEF9787E}" srcId="{2D1BC58A-DB2D-492A-A8CA-408AB6F4EEFF}" destId="{A6C7C83B-D6E1-49EC-A0F5-A58AD48674E3}" srcOrd="2" destOrd="0" parTransId="{01878A2C-28B4-4E3D-8AF9-DD448B290EF3}" sibTransId="{F6D4DD4F-61A4-41EE-816B-F232CFCC195B}"/>
    <dgm:cxn modelId="{54BE61A8-10F1-4480-A695-ACAF4C27E025}" type="presOf" srcId="{52DFF9CF-3029-4B02-9992-ACAD2027D00D}" destId="{D5683498-4370-469D-AF2F-6764FEB60475}" srcOrd="1" destOrd="0" presId="urn:microsoft.com/office/officeart/2005/8/layout/lProcess2"/>
    <dgm:cxn modelId="{0AD7E963-0E9B-4D1A-AFAE-E92EB1AD8F78}" srcId="{52DFF9CF-3029-4B02-9992-ACAD2027D00D}" destId="{85332CE2-FFA4-4CB3-84DE-DF3F2A8138BA}" srcOrd="0" destOrd="0" parTransId="{3B0A7832-87D9-47DF-9E5C-67E3BD2E1EA7}" sibTransId="{1CB45698-B41D-49DC-B2B7-86C76A1B9988}"/>
    <dgm:cxn modelId="{195344BE-05BB-441C-8503-C4144C33AE50}" srcId="{2D1BC58A-DB2D-492A-A8CA-408AB6F4EEFF}" destId="{52DFF9CF-3029-4B02-9992-ACAD2027D00D}" srcOrd="0" destOrd="0" parTransId="{570DA1A2-EF1A-4F77-B7AC-2A4B4BE6410B}" sibTransId="{7341DBD6-C908-4537-A92F-503C2E754A7E}"/>
    <dgm:cxn modelId="{9226BED3-E855-4164-BC46-6974A0711B6A}" type="presOf" srcId="{52DFF9CF-3029-4B02-9992-ACAD2027D00D}" destId="{1CDD6189-C695-4067-89F5-A0F32F50F2B1}" srcOrd="0" destOrd="0" presId="urn:microsoft.com/office/officeart/2005/8/layout/lProcess2"/>
    <dgm:cxn modelId="{7317A1F9-C539-4101-92C5-2E0C0C03722A}" type="presOf" srcId="{E3FD2AF3-AA46-4E88-AF77-981FB482FD5B}" destId="{1162B837-56CC-4D3F-8015-69746AC64B0D}" srcOrd="0" destOrd="0" presId="urn:microsoft.com/office/officeart/2005/8/layout/lProcess2"/>
    <dgm:cxn modelId="{59C7ABE9-6706-4DFB-9950-C65A5EA22D2F}" srcId="{2D1BC58A-DB2D-492A-A8CA-408AB6F4EEFF}" destId="{97286FAE-538C-4B27-8D0E-5311BAC5BCF9}" srcOrd="1" destOrd="0" parTransId="{0402CA72-C4A5-4BCA-A614-0527FDDF8961}" sibTransId="{02D67D73-0CDD-4686-93F7-4C979FBA5855}"/>
    <dgm:cxn modelId="{AFDB44E7-3968-4959-A537-E78B1242208B}" type="presParOf" srcId="{172F13C9-A568-4739-88AF-FAF49EC189F4}" destId="{6D68597E-C12B-4AA5-914B-042D9CFA0DD1}" srcOrd="0" destOrd="0" presId="urn:microsoft.com/office/officeart/2005/8/layout/lProcess2"/>
    <dgm:cxn modelId="{93DCE562-A33C-46FE-85A2-DC867DC4D8FF}" type="presParOf" srcId="{6D68597E-C12B-4AA5-914B-042D9CFA0DD1}" destId="{1CDD6189-C695-4067-89F5-A0F32F50F2B1}" srcOrd="0" destOrd="0" presId="urn:microsoft.com/office/officeart/2005/8/layout/lProcess2"/>
    <dgm:cxn modelId="{AC22BE3B-B5D2-4E2F-9B0B-C3FA753A9BA8}" type="presParOf" srcId="{6D68597E-C12B-4AA5-914B-042D9CFA0DD1}" destId="{D5683498-4370-469D-AF2F-6764FEB60475}" srcOrd="1" destOrd="0" presId="urn:microsoft.com/office/officeart/2005/8/layout/lProcess2"/>
    <dgm:cxn modelId="{A2DF37D1-CD45-4407-93D9-B07B5E730B32}" type="presParOf" srcId="{6D68597E-C12B-4AA5-914B-042D9CFA0DD1}" destId="{A9B188F5-03FE-4CB4-BE0A-2A6ECBF535C1}" srcOrd="2" destOrd="0" presId="urn:microsoft.com/office/officeart/2005/8/layout/lProcess2"/>
    <dgm:cxn modelId="{978078D3-070D-4239-933D-1535B28DF2FA}" type="presParOf" srcId="{A9B188F5-03FE-4CB4-BE0A-2A6ECBF535C1}" destId="{C62171F7-CD6D-4687-838D-64323BF81266}" srcOrd="0" destOrd="0" presId="urn:microsoft.com/office/officeart/2005/8/layout/lProcess2"/>
    <dgm:cxn modelId="{DACFD6C9-E2EC-465A-AF73-A805538BEB0D}" type="presParOf" srcId="{C62171F7-CD6D-4687-838D-64323BF81266}" destId="{C50378AE-10B8-4E99-89F3-B13A0D6BF1E2}" srcOrd="0" destOrd="0" presId="urn:microsoft.com/office/officeart/2005/8/layout/lProcess2"/>
    <dgm:cxn modelId="{BE300001-988B-4F7A-B082-04146AD77DD0}" type="presParOf" srcId="{C62171F7-CD6D-4687-838D-64323BF81266}" destId="{77533F3E-7A6C-40DF-827F-2D27C1F656FD}" srcOrd="1" destOrd="0" presId="urn:microsoft.com/office/officeart/2005/8/layout/lProcess2"/>
    <dgm:cxn modelId="{340F2743-57CF-4570-A8FE-42D0A2BF112D}" type="presParOf" srcId="{C62171F7-CD6D-4687-838D-64323BF81266}" destId="{1162B837-56CC-4D3F-8015-69746AC64B0D}" srcOrd="2" destOrd="0" presId="urn:microsoft.com/office/officeart/2005/8/layout/lProcess2"/>
    <dgm:cxn modelId="{CE714C27-F77F-47D9-8AE4-64F1BAD60EFA}" type="presParOf" srcId="{172F13C9-A568-4739-88AF-FAF49EC189F4}" destId="{95EF4FE8-683D-464F-8C0B-0FFC457CDFDF}" srcOrd="1" destOrd="0" presId="urn:microsoft.com/office/officeart/2005/8/layout/lProcess2"/>
    <dgm:cxn modelId="{6D3CEF3A-3B8D-4C0E-8563-CF3A1BF93557}" type="presParOf" srcId="{172F13C9-A568-4739-88AF-FAF49EC189F4}" destId="{119D6B10-8EFB-4FDE-AA6C-BD514A03B512}" srcOrd="2" destOrd="0" presId="urn:microsoft.com/office/officeart/2005/8/layout/lProcess2"/>
    <dgm:cxn modelId="{1D1A5279-8889-4BAD-A622-DDAC242D35A7}" type="presParOf" srcId="{119D6B10-8EFB-4FDE-AA6C-BD514A03B512}" destId="{89CBB6E0-748E-409F-8D7E-3EF273BD2027}" srcOrd="0" destOrd="0" presId="urn:microsoft.com/office/officeart/2005/8/layout/lProcess2"/>
    <dgm:cxn modelId="{3A8ACA44-6366-454B-B459-6E5AEA24DD84}" type="presParOf" srcId="{119D6B10-8EFB-4FDE-AA6C-BD514A03B512}" destId="{C2498631-763D-4DC2-8106-4BD797B88EA2}" srcOrd="1" destOrd="0" presId="urn:microsoft.com/office/officeart/2005/8/layout/lProcess2"/>
    <dgm:cxn modelId="{4DB01FD2-B360-40D1-85F3-97E44EEFE28D}" type="presParOf" srcId="{119D6B10-8EFB-4FDE-AA6C-BD514A03B512}" destId="{5B8AF6FD-636B-46E0-97CD-B75E88B41B56}" srcOrd="2" destOrd="0" presId="urn:microsoft.com/office/officeart/2005/8/layout/lProcess2"/>
    <dgm:cxn modelId="{4EAB503C-0A26-48AA-9C83-CE40EB36FAFA}" type="presParOf" srcId="{5B8AF6FD-636B-46E0-97CD-B75E88B41B56}" destId="{BEACC14F-2A67-4C00-9542-42BBC95B8081}" srcOrd="0" destOrd="0" presId="urn:microsoft.com/office/officeart/2005/8/layout/lProcess2"/>
    <dgm:cxn modelId="{32A6E193-8E5F-4D90-BB55-DF0EDBFAF20B}" type="presParOf" srcId="{BEACC14F-2A67-4C00-9542-42BBC95B8081}" destId="{B12C1CE9-44F4-497F-B688-D6DF356FAA08}" srcOrd="0" destOrd="0" presId="urn:microsoft.com/office/officeart/2005/8/layout/lProcess2"/>
    <dgm:cxn modelId="{E16AC4EA-72D0-4E98-B904-FB135EF80C99}" type="presParOf" srcId="{172F13C9-A568-4739-88AF-FAF49EC189F4}" destId="{D6340180-2902-49E1-8C23-296B2F430569}" srcOrd="3" destOrd="0" presId="urn:microsoft.com/office/officeart/2005/8/layout/lProcess2"/>
    <dgm:cxn modelId="{97564F44-177A-49A9-AF4B-634AD5A7E30D}" type="presParOf" srcId="{172F13C9-A568-4739-88AF-FAF49EC189F4}" destId="{46629492-D5C4-423C-8CDB-70118567CCF0}" srcOrd="4" destOrd="0" presId="urn:microsoft.com/office/officeart/2005/8/layout/lProcess2"/>
    <dgm:cxn modelId="{5A149E17-7F08-4EDD-90C1-F62294D3ACE4}" type="presParOf" srcId="{46629492-D5C4-423C-8CDB-70118567CCF0}" destId="{1718EECD-5A7B-49FF-B92A-0364ABD9ED52}" srcOrd="0" destOrd="0" presId="urn:microsoft.com/office/officeart/2005/8/layout/lProcess2"/>
    <dgm:cxn modelId="{C81292C7-4A59-47B6-B802-0C26BBFF708A}" type="presParOf" srcId="{46629492-D5C4-423C-8CDB-70118567CCF0}" destId="{9829B1D1-9594-4B2D-838B-D40DE6B61203}" srcOrd="1" destOrd="0" presId="urn:microsoft.com/office/officeart/2005/8/layout/lProcess2"/>
    <dgm:cxn modelId="{73826377-0C2F-424C-B384-ADD16483D4C6}" type="presParOf" srcId="{46629492-D5C4-423C-8CDB-70118567CCF0}" destId="{78DE7D7F-E8F2-446B-8D3C-9BB4FFB2C014}" srcOrd="2" destOrd="0" presId="urn:microsoft.com/office/officeart/2005/8/layout/lProcess2"/>
    <dgm:cxn modelId="{6544B030-2CCB-4CB1-9A65-F56397C26695}" type="presParOf" srcId="{78DE7D7F-E8F2-446B-8D3C-9BB4FFB2C014}" destId="{CD5FC8BD-04DB-4237-AAE5-3C2FE356BF55}" srcOrd="0" destOrd="0" presId="urn:microsoft.com/office/officeart/2005/8/layout/lProcess2"/>
    <dgm:cxn modelId="{FAD0C4F0-2EC8-484C-A631-1C1E20B82DC2}" type="presParOf" srcId="{CD5FC8BD-04DB-4237-AAE5-3C2FE356BF55}" destId="{FA225F58-527B-4D68-A37A-BC8190916D4A}" srcOrd="0" destOrd="0" presId="urn:microsoft.com/office/officeart/2005/8/layout/lProcess2"/>
    <dgm:cxn modelId="{BF8C937D-50DF-41A1-B64A-E5187045BBD7}" type="presParOf" srcId="{CD5FC8BD-04DB-4237-AAE5-3C2FE356BF55}" destId="{D6CBBE02-6B8A-4D72-9E32-88A5608812FE}" srcOrd="1" destOrd="0" presId="urn:microsoft.com/office/officeart/2005/8/layout/lProcess2"/>
    <dgm:cxn modelId="{31461230-484F-4F55-A5CC-6465D8F4E21A}" type="presParOf" srcId="{CD5FC8BD-04DB-4237-AAE5-3C2FE356BF55}" destId="{39787589-B2CA-4847-98FC-5004D5996F5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783B75-E7F1-4ABA-87F2-CBFA68649611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D1F5F1-52A2-4424-A7E2-BA6FFA969B86}">
      <dgm:prSet phldrT="[Text]" custT="1"/>
      <dgm:spPr/>
      <dgm:t>
        <a:bodyPr/>
        <a:lstStyle/>
        <a:p>
          <a:r>
            <a:rPr lang="en-US" sz="4000" dirty="0" err="1" smtClean="0"/>
            <a:t>Sấm</a:t>
          </a:r>
          <a:r>
            <a:rPr lang="en-US" sz="4000" dirty="0" smtClean="0"/>
            <a:t> </a:t>
          </a:r>
          <a:r>
            <a:rPr lang="en-US" sz="4000" dirty="0" err="1" smtClean="0"/>
            <a:t>sét</a:t>
          </a:r>
          <a:endParaRPr lang="en-US" sz="4000" dirty="0"/>
        </a:p>
      </dgm:t>
    </dgm:pt>
    <dgm:pt modelId="{8F32CCBD-58F4-4DC9-B7E4-C776D1ABC5A7}" type="parTrans" cxnId="{21C3D7D1-C4DF-433C-9552-FB8862F053B9}">
      <dgm:prSet/>
      <dgm:spPr/>
      <dgm:t>
        <a:bodyPr/>
        <a:lstStyle/>
        <a:p>
          <a:endParaRPr lang="en-US"/>
        </a:p>
      </dgm:t>
    </dgm:pt>
    <dgm:pt modelId="{6DFE9032-C900-4B56-8FDB-55B125392136}" type="sibTrans" cxnId="{21C3D7D1-C4DF-433C-9552-FB8862F053B9}">
      <dgm:prSet/>
      <dgm:spPr/>
      <dgm:t>
        <a:bodyPr/>
        <a:lstStyle/>
        <a:p>
          <a:endParaRPr lang="en-US"/>
        </a:p>
      </dgm:t>
    </dgm:pt>
    <dgm:pt modelId="{81CAD5FA-4D40-4B51-A694-647518156615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Thục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dầu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5D5650-3797-4111-9DA7-F1D45BEAB95B}" type="parTrans" cxnId="{AD3C68BA-DD0A-4B3D-91C7-4276766EA19C}">
      <dgm:prSet/>
      <dgm:spPr/>
      <dgm:t>
        <a:bodyPr/>
        <a:lstStyle/>
        <a:p>
          <a:endParaRPr lang="en-US"/>
        </a:p>
      </dgm:t>
    </dgm:pt>
    <dgm:pt modelId="{6484AF5D-9FEA-489F-B772-C5AB1DD7476A}" type="sibTrans" cxnId="{AD3C68BA-DD0A-4B3D-91C7-4276766EA19C}">
      <dgm:prSet/>
      <dgm:spPr/>
      <dgm:t>
        <a:bodyPr/>
        <a:lstStyle/>
        <a:p>
          <a:endParaRPr lang="en-US"/>
        </a:p>
      </dgm:t>
    </dgm:pt>
    <dgm:pt modelId="{FE813294-EEAA-46E4-91CB-8917E1FC1904}">
      <dgm:prSet phldrT="[Text]" custT="1"/>
      <dgm:spPr/>
      <dgm:t>
        <a:bodyPr/>
        <a:lstStyle/>
        <a:p>
          <a:r>
            <a:rPr lang="en-US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Lốc</a:t>
          </a:r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xoáy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A75EF-5F67-4062-B103-CB1CBF1FFF32}" type="parTrans" cxnId="{847F3FA6-511E-4AC3-BA67-5F07CF86F3D7}">
      <dgm:prSet/>
      <dgm:spPr/>
      <dgm:t>
        <a:bodyPr/>
        <a:lstStyle/>
        <a:p>
          <a:endParaRPr lang="en-US"/>
        </a:p>
      </dgm:t>
    </dgm:pt>
    <dgm:pt modelId="{1974C729-97DE-43F3-B6D6-C1DBF2421AF4}" type="sibTrans" cxnId="{847F3FA6-511E-4AC3-BA67-5F07CF86F3D7}">
      <dgm:prSet/>
      <dgm:spPr/>
      <dgm:t>
        <a:bodyPr/>
        <a:lstStyle/>
        <a:p>
          <a:endParaRPr lang="en-US"/>
        </a:p>
      </dgm:t>
    </dgm:pt>
    <dgm:pt modelId="{1837D198-FFEF-48F3-8B12-A1B507C264EF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thổ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2CEA84-2EF1-40AF-BDB4-E2267C4B999F}" type="parTrans" cxnId="{B62216BE-A3C3-4A7B-A06B-314438BCEB59}">
      <dgm:prSet/>
      <dgm:spPr/>
      <dgm:t>
        <a:bodyPr/>
        <a:lstStyle/>
        <a:p>
          <a:endParaRPr lang="en-US"/>
        </a:p>
      </dgm:t>
    </dgm:pt>
    <dgm:pt modelId="{C76D69A9-F849-43CA-BA59-B5DBEA603C71}" type="sibTrans" cxnId="{B62216BE-A3C3-4A7B-A06B-314438BCEB59}">
      <dgm:prSet/>
      <dgm:spPr/>
      <dgm:t>
        <a:bodyPr/>
        <a:lstStyle/>
        <a:p>
          <a:endParaRPr lang="en-US"/>
        </a:p>
      </dgm:t>
    </dgm:pt>
    <dgm:pt modelId="{10409B59-3075-4463-9918-DD0F070B460D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516BC-6D01-4ED3-8868-CE0F76DB2A2C}" type="parTrans" cxnId="{22A98C83-B64F-4308-AEDD-A90DE942743C}">
      <dgm:prSet/>
      <dgm:spPr/>
      <dgm:t>
        <a:bodyPr/>
        <a:lstStyle/>
        <a:p>
          <a:endParaRPr lang="en-US"/>
        </a:p>
      </dgm:t>
    </dgm:pt>
    <dgm:pt modelId="{2B9B226B-2577-4B00-B9B9-83A8EA17DDD2}" type="sibTrans" cxnId="{22A98C83-B64F-4308-AEDD-A90DE942743C}">
      <dgm:prSet/>
      <dgm:spPr/>
      <dgm:t>
        <a:bodyPr/>
        <a:lstStyle/>
        <a:p>
          <a:endParaRPr lang="en-US"/>
        </a:p>
      </dgm:t>
    </dgm:pt>
    <dgm:pt modelId="{4EF73878-774E-4D71-A81D-8B7614D93EC2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CB037-A1C8-4E0C-98D7-C01F2A82CF26}" type="parTrans" cxnId="{EDCD19E9-ED3F-49CA-9C80-902476141920}">
      <dgm:prSet/>
      <dgm:spPr/>
      <dgm:t>
        <a:bodyPr/>
        <a:lstStyle/>
        <a:p>
          <a:endParaRPr lang="en-US"/>
        </a:p>
      </dgm:t>
    </dgm:pt>
    <dgm:pt modelId="{56FB8FBE-3AA2-41DD-9880-B79D5864435D}" type="sibTrans" cxnId="{EDCD19E9-ED3F-49CA-9C80-902476141920}">
      <dgm:prSet/>
      <dgm:spPr/>
      <dgm:t>
        <a:bodyPr/>
        <a:lstStyle/>
        <a:p>
          <a:endParaRPr lang="en-US"/>
        </a:p>
      </dgm:t>
    </dgm:pt>
    <dgm:pt modelId="{4A66BE6F-4402-4185-9BCB-D4FA8D18325A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E406B-7D6C-44F6-A024-D606C7094FDD}" type="parTrans" cxnId="{F2C10D7F-FB31-4CB5-BA81-FE1FAAEC5B88}">
      <dgm:prSet/>
      <dgm:spPr/>
      <dgm:t>
        <a:bodyPr/>
        <a:lstStyle/>
        <a:p>
          <a:endParaRPr lang="en-US"/>
        </a:p>
      </dgm:t>
    </dgm:pt>
    <dgm:pt modelId="{84DCDE9D-FA35-4BE0-94BC-9B5593F7A89A}" type="sibTrans" cxnId="{F2C10D7F-FB31-4CB5-BA81-FE1FAAEC5B88}">
      <dgm:prSet/>
      <dgm:spPr/>
      <dgm:t>
        <a:bodyPr/>
        <a:lstStyle/>
        <a:p>
          <a:endParaRPr lang="en-US"/>
        </a:p>
      </dgm:t>
    </dgm:pt>
    <dgm:pt modelId="{7209DBD5-6890-4056-A12C-E3873AF957C1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Núp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1F28B8-2542-465D-9DE0-E101AC0E744A}" type="parTrans" cxnId="{E734C917-0341-4377-8D66-47DDF7F8CE84}">
      <dgm:prSet/>
      <dgm:spPr/>
      <dgm:t>
        <a:bodyPr/>
        <a:lstStyle/>
        <a:p>
          <a:endParaRPr lang="en-US"/>
        </a:p>
      </dgm:t>
    </dgm:pt>
    <dgm:pt modelId="{E533D208-38FE-49B3-9947-01396A858107}" type="sibTrans" cxnId="{E734C917-0341-4377-8D66-47DDF7F8CE84}">
      <dgm:prSet/>
      <dgm:spPr/>
      <dgm:t>
        <a:bodyPr/>
        <a:lstStyle/>
        <a:p>
          <a:endParaRPr lang="en-US"/>
        </a:p>
      </dgm:t>
    </dgm:pt>
    <dgm:pt modelId="{0A10CA83-990E-4D89-8887-163739A8F31D}" type="pres">
      <dgm:prSet presAssocID="{69783B75-E7F1-4ABA-87F2-CBFA6864961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2AEA8B-ED83-4DA3-A150-956021F6D09B}" type="pres">
      <dgm:prSet presAssocID="{69783B75-E7F1-4ABA-87F2-CBFA68649611}" presName="children" presStyleCnt="0"/>
      <dgm:spPr/>
    </dgm:pt>
    <dgm:pt modelId="{E4C28A58-62AB-426F-9EDF-0A3E56A707C3}" type="pres">
      <dgm:prSet presAssocID="{69783B75-E7F1-4ABA-87F2-CBFA68649611}" presName="child1group" presStyleCnt="0"/>
      <dgm:spPr/>
    </dgm:pt>
    <dgm:pt modelId="{04F98286-6FA4-4C30-AF80-9DCEAFC4330D}" type="pres">
      <dgm:prSet presAssocID="{69783B75-E7F1-4ABA-87F2-CBFA68649611}" presName="child1" presStyleLbl="bgAcc1" presStyleIdx="0" presStyleCnt="4"/>
      <dgm:spPr/>
      <dgm:t>
        <a:bodyPr/>
        <a:lstStyle/>
        <a:p>
          <a:endParaRPr lang="en-US"/>
        </a:p>
      </dgm:t>
    </dgm:pt>
    <dgm:pt modelId="{5C7CBAF4-8306-4213-9CB2-0A4CFCAD8FFB}" type="pres">
      <dgm:prSet presAssocID="{69783B75-E7F1-4ABA-87F2-CBFA6864961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304FF-4111-4B87-8855-F4A838AF90D3}" type="pres">
      <dgm:prSet presAssocID="{69783B75-E7F1-4ABA-87F2-CBFA68649611}" presName="child2group" presStyleCnt="0"/>
      <dgm:spPr/>
    </dgm:pt>
    <dgm:pt modelId="{D51B29B6-9FBD-4E84-BB77-5507D3C27710}" type="pres">
      <dgm:prSet presAssocID="{69783B75-E7F1-4ABA-87F2-CBFA68649611}" presName="child2" presStyleLbl="bgAcc1" presStyleIdx="1" presStyleCnt="4"/>
      <dgm:spPr/>
      <dgm:t>
        <a:bodyPr/>
        <a:lstStyle/>
        <a:p>
          <a:endParaRPr lang="en-US"/>
        </a:p>
      </dgm:t>
    </dgm:pt>
    <dgm:pt modelId="{FFE1F9CB-9E12-4CC5-9C50-7E080983D8EB}" type="pres">
      <dgm:prSet presAssocID="{69783B75-E7F1-4ABA-87F2-CBFA6864961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397C-B173-4F19-A8AB-ECD488099AF7}" type="pres">
      <dgm:prSet presAssocID="{69783B75-E7F1-4ABA-87F2-CBFA68649611}" presName="child3group" presStyleCnt="0"/>
      <dgm:spPr/>
    </dgm:pt>
    <dgm:pt modelId="{9E648125-3D86-460D-94E8-5BE1B8619222}" type="pres">
      <dgm:prSet presAssocID="{69783B75-E7F1-4ABA-87F2-CBFA68649611}" presName="child3" presStyleLbl="bgAcc1" presStyleIdx="2" presStyleCnt="4"/>
      <dgm:spPr/>
      <dgm:t>
        <a:bodyPr/>
        <a:lstStyle/>
        <a:p>
          <a:endParaRPr lang="en-US"/>
        </a:p>
      </dgm:t>
    </dgm:pt>
    <dgm:pt modelId="{FA8B6110-6DA9-491B-A680-991C8C39248E}" type="pres">
      <dgm:prSet presAssocID="{69783B75-E7F1-4ABA-87F2-CBFA6864961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5155BD-E919-4036-8711-E02D92DCAD75}" type="pres">
      <dgm:prSet presAssocID="{69783B75-E7F1-4ABA-87F2-CBFA68649611}" presName="child4group" presStyleCnt="0"/>
      <dgm:spPr/>
    </dgm:pt>
    <dgm:pt modelId="{A6A922E6-6D57-4903-B74E-0FCCD2C061D5}" type="pres">
      <dgm:prSet presAssocID="{69783B75-E7F1-4ABA-87F2-CBFA68649611}" presName="child4" presStyleLbl="bgAcc1" presStyleIdx="3" presStyleCnt="4"/>
      <dgm:spPr/>
      <dgm:t>
        <a:bodyPr/>
        <a:lstStyle/>
        <a:p>
          <a:endParaRPr lang="en-US"/>
        </a:p>
      </dgm:t>
    </dgm:pt>
    <dgm:pt modelId="{060EA1EF-330D-4715-B6F9-040D1DEC83EC}" type="pres">
      <dgm:prSet presAssocID="{69783B75-E7F1-4ABA-87F2-CBFA6864961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96415-C33C-4EC3-B413-C39553DE3269}" type="pres">
      <dgm:prSet presAssocID="{69783B75-E7F1-4ABA-87F2-CBFA68649611}" presName="childPlaceholder" presStyleCnt="0"/>
      <dgm:spPr/>
    </dgm:pt>
    <dgm:pt modelId="{0F1F7EBE-4644-4AA3-970E-F13265C69B33}" type="pres">
      <dgm:prSet presAssocID="{69783B75-E7F1-4ABA-87F2-CBFA68649611}" presName="circle" presStyleCnt="0"/>
      <dgm:spPr/>
    </dgm:pt>
    <dgm:pt modelId="{5C9E9C4A-418E-4DEE-B249-D6AF7FA3C046}" type="pres">
      <dgm:prSet presAssocID="{69783B75-E7F1-4ABA-87F2-CBFA6864961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70978-659D-4FF0-9FD4-940CDACE9FAD}" type="pres">
      <dgm:prSet presAssocID="{69783B75-E7F1-4ABA-87F2-CBFA6864961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1BB33-923D-489F-B8FD-0DA734422A5E}" type="pres">
      <dgm:prSet presAssocID="{69783B75-E7F1-4ABA-87F2-CBFA6864961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F9B1-2E8C-4F58-BC44-57021FB0AF7B}" type="pres">
      <dgm:prSet presAssocID="{69783B75-E7F1-4ABA-87F2-CBFA6864961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46148-DD8C-4D70-AA51-334513A06A77}" type="pres">
      <dgm:prSet presAssocID="{69783B75-E7F1-4ABA-87F2-CBFA68649611}" presName="quadrantPlaceholder" presStyleCnt="0"/>
      <dgm:spPr/>
    </dgm:pt>
    <dgm:pt modelId="{70F56271-181B-468D-AA04-E251E1686DC6}" type="pres">
      <dgm:prSet presAssocID="{69783B75-E7F1-4ABA-87F2-CBFA68649611}" presName="center1" presStyleLbl="fgShp" presStyleIdx="0" presStyleCnt="2"/>
      <dgm:spPr/>
    </dgm:pt>
    <dgm:pt modelId="{E710ECF6-8BB6-48A2-A541-44E1B90CFBEE}" type="pres">
      <dgm:prSet presAssocID="{69783B75-E7F1-4ABA-87F2-CBFA68649611}" presName="center2" presStyleLbl="fgShp" presStyleIdx="1" presStyleCnt="2"/>
      <dgm:spPr/>
    </dgm:pt>
  </dgm:ptLst>
  <dgm:cxnLst>
    <dgm:cxn modelId="{B62216BE-A3C3-4A7B-A06B-314438BCEB59}" srcId="{FE813294-EEAA-46E4-91CB-8917E1FC1904}" destId="{1837D198-FFEF-48F3-8B12-A1B507C264EF}" srcOrd="0" destOrd="0" parTransId="{C62CEA84-2EF1-40AF-BDB4-E2267C4B999F}" sibTransId="{C76D69A9-F849-43CA-BA59-B5DBEA603C71}"/>
    <dgm:cxn modelId="{1D9263A4-D6B6-40A5-96D3-3939E9A494D9}" type="presOf" srcId="{4A66BE6F-4402-4185-9BCB-D4FA8D18325A}" destId="{2473F9B1-2E8C-4F58-BC44-57021FB0AF7B}" srcOrd="0" destOrd="0" presId="urn:microsoft.com/office/officeart/2005/8/layout/cycle4"/>
    <dgm:cxn modelId="{ED47C981-33AB-4D96-91C0-36623D3F9B39}" type="presOf" srcId="{81CAD5FA-4D40-4B51-A694-647518156615}" destId="{04F98286-6FA4-4C30-AF80-9DCEAFC4330D}" srcOrd="0" destOrd="0" presId="urn:microsoft.com/office/officeart/2005/8/layout/cycle4"/>
    <dgm:cxn modelId="{21C3D7D1-C4DF-433C-9552-FB8862F053B9}" srcId="{69783B75-E7F1-4ABA-87F2-CBFA68649611}" destId="{34D1F5F1-52A2-4424-A7E2-BA6FFA969B86}" srcOrd="0" destOrd="0" parTransId="{8F32CCBD-58F4-4DC9-B7E4-C776D1ABC5A7}" sibTransId="{6DFE9032-C900-4B56-8FDB-55B125392136}"/>
    <dgm:cxn modelId="{EEBBD2CE-E2F6-4287-86CA-DF4052DCC8B2}" type="presOf" srcId="{1837D198-FFEF-48F3-8B12-A1B507C264EF}" destId="{FFE1F9CB-9E12-4CC5-9C50-7E080983D8EB}" srcOrd="1" destOrd="0" presId="urn:microsoft.com/office/officeart/2005/8/layout/cycle4"/>
    <dgm:cxn modelId="{A480882F-AEE6-4400-9F51-D37A0F79B245}" type="presOf" srcId="{4EF73878-774E-4D71-A81D-8B7614D93EC2}" destId="{FA8B6110-6DA9-491B-A680-991C8C39248E}" srcOrd="1" destOrd="0" presId="urn:microsoft.com/office/officeart/2005/8/layout/cycle4"/>
    <dgm:cxn modelId="{D01AA688-F748-4652-912D-C859378EAE96}" type="presOf" srcId="{69783B75-E7F1-4ABA-87F2-CBFA68649611}" destId="{0A10CA83-990E-4D89-8887-163739A8F31D}" srcOrd="0" destOrd="0" presId="urn:microsoft.com/office/officeart/2005/8/layout/cycle4"/>
    <dgm:cxn modelId="{AD3C68BA-DD0A-4B3D-91C7-4276766EA19C}" srcId="{34D1F5F1-52A2-4424-A7E2-BA6FFA969B86}" destId="{81CAD5FA-4D40-4B51-A694-647518156615}" srcOrd="0" destOrd="0" parTransId="{345D5650-3797-4111-9DA7-F1D45BEAB95B}" sibTransId="{6484AF5D-9FEA-489F-B772-C5AB1DD7476A}"/>
    <dgm:cxn modelId="{F2C10D7F-FB31-4CB5-BA81-FE1FAAEC5B88}" srcId="{69783B75-E7F1-4ABA-87F2-CBFA68649611}" destId="{4A66BE6F-4402-4185-9BCB-D4FA8D18325A}" srcOrd="3" destOrd="0" parTransId="{665E406B-7D6C-44F6-A024-D606C7094FDD}" sibTransId="{84DCDE9D-FA35-4BE0-94BC-9B5593F7A89A}"/>
    <dgm:cxn modelId="{22A98C83-B64F-4308-AEDD-A90DE942743C}" srcId="{69783B75-E7F1-4ABA-87F2-CBFA68649611}" destId="{10409B59-3075-4463-9918-DD0F070B460D}" srcOrd="2" destOrd="0" parTransId="{6EE516BC-6D01-4ED3-8868-CE0F76DB2A2C}" sibTransId="{2B9B226B-2577-4B00-B9B9-83A8EA17DDD2}"/>
    <dgm:cxn modelId="{81BB64C2-DADB-4AF3-B5B2-D97BEC1AAB8F}" type="presOf" srcId="{81CAD5FA-4D40-4B51-A694-647518156615}" destId="{5C7CBAF4-8306-4213-9CB2-0A4CFCAD8FFB}" srcOrd="1" destOrd="0" presId="urn:microsoft.com/office/officeart/2005/8/layout/cycle4"/>
    <dgm:cxn modelId="{1490F3D8-2F8D-4D9F-ACA7-27A0E56F31F8}" type="presOf" srcId="{FE813294-EEAA-46E4-91CB-8917E1FC1904}" destId="{C9C70978-659D-4FF0-9FD4-940CDACE9FAD}" srcOrd="0" destOrd="0" presId="urn:microsoft.com/office/officeart/2005/8/layout/cycle4"/>
    <dgm:cxn modelId="{847F3FA6-511E-4AC3-BA67-5F07CF86F3D7}" srcId="{69783B75-E7F1-4ABA-87F2-CBFA68649611}" destId="{FE813294-EEAA-46E4-91CB-8917E1FC1904}" srcOrd="1" destOrd="0" parTransId="{29BA75EF-5F67-4062-B103-CB1CBF1FFF32}" sibTransId="{1974C729-97DE-43F3-B6D6-C1DBF2421AF4}"/>
    <dgm:cxn modelId="{EDCD19E9-ED3F-49CA-9C80-902476141920}" srcId="{10409B59-3075-4463-9918-DD0F070B460D}" destId="{4EF73878-774E-4D71-A81D-8B7614D93EC2}" srcOrd="0" destOrd="0" parTransId="{6DECB037-A1C8-4E0C-98D7-C01F2A82CF26}" sibTransId="{56FB8FBE-3AA2-41DD-9880-B79D5864435D}"/>
    <dgm:cxn modelId="{6DB9F070-7D33-4BF9-8D26-6186166D8E08}" type="presOf" srcId="{34D1F5F1-52A2-4424-A7E2-BA6FFA969B86}" destId="{5C9E9C4A-418E-4DEE-B249-D6AF7FA3C046}" srcOrd="0" destOrd="0" presId="urn:microsoft.com/office/officeart/2005/8/layout/cycle4"/>
    <dgm:cxn modelId="{B32C14BB-9F51-4303-B602-1D165A852406}" type="presOf" srcId="{7209DBD5-6890-4056-A12C-E3873AF957C1}" destId="{060EA1EF-330D-4715-B6F9-040D1DEC83EC}" srcOrd="1" destOrd="0" presId="urn:microsoft.com/office/officeart/2005/8/layout/cycle4"/>
    <dgm:cxn modelId="{E5745256-A811-4297-8C25-8FDC5F74CECE}" type="presOf" srcId="{10409B59-3075-4463-9918-DD0F070B460D}" destId="{C361BB33-923D-489F-B8FD-0DA734422A5E}" srcOrd="0" destOrd="0" presId="urn:microsoft.com/office/officeart/2005/8/layout/cycle4"/>
    <dgm:cxn modelId="{D9B2CE1C-19B0-48B4-8956-55C008130E76}" type="presOf" srcId="{7209DBD5-6890-4056-A12C-E3873AF957C1}" destId="{A6A922E6-6D57-4903-B74E-0FCCD2C061D5}" srcOrd="0" destOrd="0" presId="urn:microsoft.com/office/officeart/2005/8/layout/cycle4"/>
    <dgm:cxn modelId="{E734C917-0341-4377-8D66-47DDF7F8CE84}" srcId="{4A66BE6F-4402-4185-9BCB-D4FA8D18325A}" destId="{7209DBD5-6890-4056-A12C-E3873AF957C1}" srcOrd="0" destOrd="0" parTransId="{F01F28B8-2542-465D-9DE0-E101AC0E744A}" sibTransId="{E533D208-38FE-49B3-9947-01396A858107}"/>
    <dgm:cxn modelId="{23290FB5-5136-425F-ABCF-27329F7409CC}" type="presOf" srcId="{4EF73878-774E-4D71-A81D-8B7614D93EC2}" destId="{9E648125-3D86-460D-94E8-5BE1B8619222}" srcOrd="0" destOrd="0" presId="urn:microsoft.com/office/officeart/2005/8/layout/cycle4"/>
    <dgm:cxn modelId="{944E1973-11AB-4909-BEE4-0CF5A0A87F06}" type="presOf" srcId="{1837D198-FFEF-48F3-8B12-A1B507C264EF}" destId="{D51B29B6-9FBD-4E84-BB77-5507D3C27710}" srcOrd="0" destOrd="0" presId="urn:microsoft.com/office/officeart/2005/8/layout/cycle4"/>
    <dgm:cxn modelId="{9CCE872B-A952-4E73-A1B1-0F84D05BDBDA}" type="presParOf" srcId="{0A10CA83-990E-4D89-8887-163739A8F31D}" destId="{F82AEA8B-ED83-4DA3-A150-956021F6D09B}" srcOrd="0" destOrd="0" presId="urn:microsoft.com/office/officeart/2005/8/layout/cycle4"/>
    <dgm:cxn modelId="{96C8D690-8A2F-4994-ADDB-63347AB5B4F9}" type="presParOf" srcId="{F82AEA8B-ED83-4DA3-A150-956021F6D09B}" destId="{E4C28A58-62AB-426F-9EDF-0A3E56A707C3}" srcOrd="0" destOrd="0" presId="urn:microsoft.com/office/officeart/2005/8/layout/cycle4"/>
    <dgm:cxn modelId="{3688B74B-28B6-4C02-9CE5-B3CACFF9E9E6}" type="presParOf" srcId="{E4C28A58-62AB-426F-9EDF-0A3E56A707C3}" destId="{04F98286-6FA4-4C30-AF80-9DCEAFC4330D}" srcOrd="0" destOrd="0" presId="urn:microsoft.com/office/officeart/2005/8/layout/cycle4"/>
    <dgm:cxn modelId="{6A45B843-96E8-49F1-A7DF-D2F4967A985E}" type="presParOf" srcId="{E4C28A58-62AB-426F-9EDF-0A3E56A707C3}" destId="{5C7CBAF4-8306-4213-9CB2-0A4CFCAD8FFB}" srcOrd="1" destOrd="0" presId="urn:microsoft.com/office/officeart/2005/8/layout/cycle4"/>
    <dgm:cxn modelId="{F0FD552F-8927-4956-A97D-805ACBA3C286}" type="presParOf" srcId="{F82AEA8B-ED83-4DA3-A150-956021F6D09B}" destId="{B84304FF-4111-4B87-8855-F4A838AF90D3}" srcOrd="1" destOrd="0" presId="urn:microsoft.com/office/officeart/2005/8/layout/cycle4"/>
    <dgm:cxn modelId="{482D6C95-B761-426F-B352-164A7B4CC847}" type="presParOf" srcId="{B84304FF-4111-4B87-8855-F4A838AF90D3}" destId="{D51B29B6-9FBD-4E84-BB77-5507D3C27710}" srcOrd="0" destOrd="0" presId="urn:microsoft.com/office/officeart/2005/8/layout/cycle4"/>
    <dgm:cxn modelId="{89D3EF5B-CE69-4ACB-8F28-6EC6B85F2D0C}" type="presParOf" srcId="{B84304FF-4111-4B87-8855-F4A838AF90D3}" destId="{FFE1F9CB-9E12-4CC5-9C50-7E080983D8EB}" srcOrd="1" destOrd="0" presId="urn:microsoft.com/office/officeart/2005/8/layout/cycle4"/>
    <dgm:cxn modelId="{D036CEC3-8F17-416C-B043-A2DD2FC6A1A1}" type="presParOf" srcId="{F82AEA8B-ED83-4DA3-A150-956021F6D09B}" destId="{AC65397C-B173-4F19-A8AB-ECD488099AF7}" srcOrd="2" destOrd="0" presId="urn:microsoft.com/office/officeart/2005/8/layout/cycle4"/>
    <dgm:cxn modelId="{F121A38E-5646-46C6-A119-27952B8EF1DA}" type="presParOf" srcId="{AC65397C-B173-4F19-A8AB-ECD488099AF7}" destId="{9E648125-3D86-460D-94E8-5BE1B8619222}" srcOrd="0" destOrd="0" presId="urn:microsoft.com/office/officeart/2005/8/layout/cycle4"/>
    <dgm:cxn modelId="{6D1FE58C-0C19-43AB-BB88-44382A25FFD9}" type="presParOf" srcId="{AC65397C-B173-4F19-A8AB-ECD488099AF7}" destId="{FA8B6110-6DA9-491B-A680-991C8C39248E}" srcOrd="1" destOrd="0" presId="urn:microsoft.com/office/officeart/2005/8/layout/cycle4"/>
    <dgm:cxn modelId="{B6FD53C6-D917-4AB6-8C4B-F1B2F1F90756}" type="presParOf" srcId="{F82AEA8B-ED83-4DA3-A150-956021F6D09B}" destId="{555155BD-E919-4036-8711-E02D92DCAD75}" srcOrd="3" destOrd="0" presId="urn:microsoft.com/office/officeart/2005/8/layout/cycle4"/>
    <dgm:cxn modelId="{AD68BFD5-C540-44E3-B16C-5D4E73213DA8}" type="presParOf" srcId="{555155BD-E919-4036-8711-E02D92DCAD75}" destId="{A6A922E6-6D57-4903-B74E-0FCCD2C061D5}" srcOrd="0" destOrd="0" presId="urn:microsoft.com/office/officeart/2005/8/layout/cycle4"/>
    <dgm:cxn modelId="{13440A59-103C-4BF6-B753-FBD357D54AF5}" type="presParOf" srcId="{555155BD-E919-4036-8711-E02D92DCAD75}" destId="{060EA1EF-330D-4715-B6F9-040D1DEC83EC}" srcOrd="1" destOrd="0" presId="urn:microsoft.com/office/officeart/2005/8/layout/cycle4"/>
    <dgm:cxn modelId="{BBB51C74-29DD-4B2F-9086-AC7B2A24E4E1}" type="presParOf" srcId="{F82AEA8B-ED83-4DA3-A150-956021F6D09B}" destId="{58A96415-C33C-4EC3-B413-C39553DE3269}" srcOrd="4" destOrd="0" presId="urn:microsoft.com/office/officeart/2005/8/layout/cycle4"/>
    <dgm:cxn modelId="{79FAAC89-E500-4479-BCBD-34A340794A6D}" type="presParOf" srcId="{0A10CA83-990E-4D89-8887-163739A8F31D}" destId="{0F1F7EBE-4644-4AA3-970E-F13265C69B33}" srcOrd="1" destOrd="0" presId="urn:microsoft.com/office/officeart/2005/8/layout/cycle4"/>
    <dgm:cxn modelId="{E2E1F466-EA1B-41FF-B16F-7D38FB9D74A6}" type="presParOf" srcId="{0F1F7EBE-4644-4AA3-970E-F13265C69B33}" destId="{5C9E9C4A-418E-4DEE-B249-D6AF7FA3C046}" srcOrd="0" destOrd="0" presId="urn:microsoft.com/office/officeart/2005/8/layout/cycle4"/>
    <dgm:cxn modelId="{F840F6C5-97B6-45B1-9F95-E8D10A9C2DF6}" type="presParOf" srcId="{0F1F7EBE-4644-4AA3-970E-F13265C69B33}" destId="{C9C70978-659D-4FF0-9FD4-940CDACE9FAD}" srcOrd="1" destOrd="0" presId="urn:microsoft.com/office/officeart/2005/8/layout/cycle4"/>
    <dgm:cxn modelId="{E6885A46-70A1-4E96-A6E4-4A847BE4D5ED}" type="presParOf" srcId="{0F1F7EBE-4644-4AA3-970E-F13265C69B33}" destId="{C361BB33-923D-489F-B8FD-0DA734422A5E}" srcOrd="2" destOrd="0" presId="urn:microsoft.com/office/officeart/2005/8/layout/cycle4"/>
    <dgm:cxn modelId="{41077BE1-970A-4D08-BF6C-C7F83A7A03A2}" type="presParOf" srcId="{0F1F7EBE-4644-4AA3-970E-F13265C69B33}" destId="{2473F9B1-2E8C-4F58-BC44-57021FB0AF7B}" srcOrd="3" destOrd="0" presId="urn:microsoft.com/office/officeart/2005/8/layout/cycle4"/>
    <dgm:cxn modelId="{8962543A-FD9D-4B7C-A844-49FEC0412284}" type="presParOf" srcId="{0F1F7EBE-4644-4AA3-970E-F13265C69B33}" destId="{B2C46148-DD8C-4D70-AA51-334513A06A77}" srcOrd="4" destOrd="0" presId="urn:microsoft.com/office/officeart/2005/8/layout/cycle4"/>
    <dgm:cxn modelId="{59207037-5C37-4762-A9C9-C49C8DAA8265}" type="presParOf" srcId="{0A10CA83-990E-4D89-8887-163739A8F31D}" destId="{70F56271-181B-468D-AA04-E251E1686DC6}" srcOrd="2" destOrd="0" presId="urn:microsoft.com/office/officeart/2005/8/layout/cycle4"/>
    <dgm:cxn modelId="{C78E9C67-B395-42A1-9993-6A10DE870B0F}" type="presParOf" srcId="{0A10CA83-990E-4D89-8887-163739A8F31D}" destId="{E710ECF6-8BB6-48A2-A541-44E1B90CFBE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6189-C695-4067-89F5-A0F32F50F2B1}">
      <dsp:nvSpPr>
        <dsp:cNvPr id="0" name=""/>
        <dsp:cNvSpPr/>
      </dsp:nvSpPr>
      <dsp:spPr>
        <a:xfrm>
          <a:off x="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5700" kern="1200" dirty="0" smtClean="0"/>
            <a:t>:</a:t>
          </a:r>
          <a:endParaRPr lang="en-US" sz="5700" kern="1200" dirty="0"/>
        </a:p>
      </dsp:txBody>
      <dsp:txXfrm>
        <a:off x="0" y="0"/>
        <a:ext cx="3869531" cy="1599184"/>
      </dsp:txXfrm>
    </dsp:sp>
    <dsp:sp modelId="{C50378AE-10B8-4E99-89F3-B13A0D6BF1E2}">
      <dsp:nvSpPr>
        <dsp:cNvPr id="0" name=""/>
        <dsp:cNvSpPr/>
      </dsp:nvSpPr>
      <dsp:spPr>
        <a:xfrm>
          <a:off x="388441" y="1600745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16" y="1647820"/>
        <a:ext cx="3001475" cy="1513103"/>
      </dsp:txXfrm>
    </dsp:sp>
    <dsp:sp modelId="{1162B837-56CC-4D3F-8015-69746AC64B0D}">
      <dsp:nvSpPr>
        <dsp:cNvPr id="0" name=""/>
        <dsp:cNvSpPr/>
      </dsp:nvSpPr>
      <dsp:spPr>
        <a:xfrm>
          <a:off x="388441" y="3455268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Lông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16" y="3502343"/>
        <a:ext cx="3001475" cy="1513103"/>
      </dsp:txXfrm>
    </dsp:sp>
    <dsp:sp modelId="{89CBB6E0-748E-409F-8D7E-3EF273BD2027}">
      <dsp:nvSpPr>
        <dsp:cNvPr id="0" name=""/>
        <dsp:cNvSpPr/>
      </dsp:nvSpPr>
      <dsp:spPr>
        <a:xfrm>
          <a:off x="4145988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5988" y="0"/>
        <a:ext cx="3869531" cy="1599184"/>
      </dsp:txXfrm>
    </dsp:sp>
    <dsp:sp modelId="{B12C1CE9-44F4-497F-B688-D6DF356FAA08}">
      <dsp:nvSpPr>
        <dsp:cNvPr id="0" name=""/>
        <dsp:cNvSpPr/>
      </dsp:nvSpPr>
      <dsp:spPr>
        <a:xfrm>
          <a:off x="4548187" y="1600093"/>
          <a:ext cx="3095625" cy="815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thưa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thấp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2071" y="1623977"/>
        <a:ext cx="3047857" cy="767701"/>
      </dsp:txXfrm>
    </dsp:sp>
    <dsp:sp modelId="{C67D694F-44DD-4769-A55D-9BF4E5E646D0}">
      <dsp:nvSpPr>
        <dsp:cNvPr id="0" name=""/>
        <dsp:cNvSpPr/>
      </dsp:nvSpPr>
      <dsp:spPr>
        <a:xfrm>
          <a:off x="4548187" y="2541019"/>
          <a:ext cx="3095625" cy="815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thục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dầu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2071" y="2564903"/>
        <a:ext cx="3047857" cy="767701"/>
      </dsp:txXfrm>
    </dsp:sp>
    <dsp:sp modelId="{9A764BE2-A2AC-449B-8C5C-F06F38303A22}">
      <dsp:nvSpPr>
        <dsp:cNvPr id="0" name=""/>
        <dsp:cNvSpPr/>
      </dsp:nvSpPr>
      <dsp:spPr>
        <a:xfrm>
          <a:off x="4548187" y="3481946"/>
          <a:ext cx="3095625" cy="158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nón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nhựa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500" y="3528259"/>
        <a:ext cx="3002999" cy="1488601"/>
      </dsp:txXfrm>
    </dsp:sp>
    <dsp:sp modelId="{1718EECD-5A7B-49FF-B92A-0364ABD9ED52}">
      <dsp:nvSpPr>
        <dsp:cNvPr id="0" name=""/>
        <dsp:cNvSpPr/>
      </dsp:nvSpPr>
      <dsp:spPr>
        <a:xfrm>
          <a:off x="832098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20980" y="0"/>
        <a:ext cx="3869531" cy="1599184"/>
      </dsp:txXfrm>
    </dsp:sp>
    <dsp:sp modelId="{FCFB6E7C-0E9D-4654-881F-379BE41C2174}">
      <dsp:nvSpPr>
        <dsp:cNvPr id="0" name=""/>
        <dsp:cNvSpPr/>
      </dsp:nvSpPr>
      <dsp:spPr>
        <a:xfrm>
          <a:off x="8707933" y="1599639"/>
          <a:ext cx="3095625" cy="104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Đứng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tường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38606" y="1630312"/>
        <a:ext cx="3034279" cy="985906"/>
      </dsp:txXfrm>
    </dsp:sp>
    <dsp:sp modelId="{FA225F58-527B-4D68-A37A-BC8190916D4A}">
      <dsp:nvSpPr>
        <dsp:cNvPr id="0" name=""/>
        <dsp:cNvSpPr/>
      </dsp:nvSpPr>
      <dsp:spPr>
        <a:xfrm>
          <a:off x="8707933" y="2808007"/>
          <a:ext cx="3095625" cy="104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xuống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38606" y="2838680"/>
        <a:ext cx="3034279" cy="985906"/>
      </dsp:txXfrm>
    </dsp:sp>
    <dsp:sp modelId="{39787589-B2CA-4847-98FC-5004D5996F5E}">
      <dsp:nvSpPr>
        <dsp:cNvPr id="0" name=""/>
        <dsp:cNvSpPr/>
      </dsp:nvSpPr>
      <dsp:spPr>
        <a:xfrm>
          <a:off x="8692703" y="4016375"/>
          <a:ext cx="3095625" cy="104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Thò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ô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8723376" y="4047048"/>
        <a:ext cx="3034279" cy="985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6189-C695-4067-89F5-A0F32F50F2B1}">
      <dsp:nvSpPr>
        <dsp:cNvPr id="0" name=""/>
        <dsp:cNvSpPr/>
      </dsp:nvSpPr>
      <dsp:spPr>
        <a:xfrm>
          <a:off x="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869531" cy="1599184"/>
      </dsp:txXfrm>
    </dsp:sp>
    <dsp:sp modelId="{C50378AE-10B8-4E99-89F3-B13A0D6BF1E2}">
      <dsp:nvSpPr>
        <dsp:cNvPr id="0" name=""/>
        <dsp:cNvSpPr/>
      </dsp:nvSpPr>
      <dsp:spPr>
        <a:xfrm>
          <a:off x="388441" y="1600745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16" y="1647820"/>
        <a:ext cx="3001475" cy="1513103"/>
      </dsp:txXfrm>
    </dsp:sp>
    <dsp:sp modelId="{1162B837-56CC-4D3F-8015-69746AC64B0D}">
      <dsp:nvSpPr>
        <dsp:cNvPr id="0" name=""/>
        <dsp:cNvSpPr/>
      </dsp:nvSpPr>
      <dsp:spPr>
        <a:xfrm>
          <a:off x="388441" y="3455268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đen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16" y="3502343"/>
        <a:ext cx="3001475" cy="1513103"/>
      </dsp:txXfrm>
    </dsp:sp>
    <dsp:sp modelId="{89CBB6E0-748E-409F-8D7E-3EF273BD2027}">
      <dsp:nvSpPr>
        <dsp:cNvPr id="0" name=""/>
        <dsp:cNvSpPr/>
      </dsp:nvSpPr>
      <dsp:spPr>
        <a:xfrm>
          <a:off x="4115496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496" y="0"/>
        <a:ext cx="3869531" cy="1599184"/>
      </dsp:txXfrm>
    </dsp:sp>
    <dsp:sp modelId="{B12C1CE9-44F4-497F-B688-D6DF356FAA08}">
      <dsp:nvSpPr>
        <dsp:cNvPr id="0" name=""/>
        <dsp:cNvSpPr/>
      </dsp:nvSpPr>
      <dsp:spPr>
        <a:xfrm>
          <a:off x="4502465" y="1256409"/>
          <a:ext cx="3095625" cy="867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7880" y="1281824"/>
        <a:ext cx="3044795" cy="816903"/>
      </dsp:txXfrm>
    </dsp:sp>
    <dsp:sp modelId="{C67D694F-44DD-4769-A55D-9BF4E5E646D0}">
      <dsp:nvSpPr>
        <dsp:cNvPr id="0" name=""/>
        <dsp:cNvSpPr/>
      </dsp:nvSpPr>
      <dsp:spPr>
        <a:xfrm>
          <a:off x="4495794" y="2227162"/>
          <a:ext cx="3139428" cy="1235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Chui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gầm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tủ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ván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salon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1970" y="2263338"/>
        <a:ext cx="3067076" cy="1162780"/>
      </dsp:txXfrm>
    </dsp:sp>
    <dsp:sp modelId="{9A764BE2-A2AC-449B-8C5C-F06F38303A22}">
      <dsp:nvSpPr>
        <dsp:cNvPr id="0" name=""/>
        <dsp:cNvSpPr/>
      </dsp:nvSpPr>
      <dsp:spPr>
        <a:xfrm>
          <a:off x="4502465" y="3456983"/>
          <a:ext cx="3095625" cy="1239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sấp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gáy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8771" y="3493289"/>
        <a:ext cx="3023013" cy="1166959"/>
      </dsp:txXfrm>
    </dsp:sp>
    <dsp:sp modelId="{1718EECD-5A7B-49FF-B92A-0364ABD9ED52}">
      <dsp:nvSpPr>
        <dsp:cNvPr id="0" name=""/>
        <dsp:cNvSpPr/>
      </dsp:nvSpPr>
      <dsp:spPr>
        <a:xfrm>
          <a:off x="832098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20980" y="0"/>
        <a:ext cx="3869531" cy="1599184"/>
      </dsp:txXfrm>
    </dsp:sp>
    <dsp:sp modelId="{FCFB6E7C-0E9D-4654-881F-379BE41C2174}">
      <dsp:nvSpPr>
        <dsp:cNvPr id="0" name=""/>
        <dsp:cNvSpPr/>
      </dsp:nvSpPr>
      <dsp:spPr>
        <a:xfrm>
          <a:off x="8707933" y="1599184"/>
          <a:ext cx="3095625" cy="3464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ngoài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98601" y="1689852"/>
        <a:ext cx="2914289" cy="3283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6189-C695-4067-89F5-A0F32F50F2B1}">
      <dsp:nvSpPr>
        <dsp:cNvPr id="0" name=""/>
        <dsp:cNvSpPr/>
      </dsp:nvSpPr>
      <dsp:spPr>
        <a:xfrm>
          <a:off x="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869531" cy="1599184"/>
      </dsp:txXfrm>
    </dsp:sp>
    <dsp:sp modelId="{C50378AE-10B8-4E99-89F3-B13A0D6BF1E2}">
      <dsp:nvSpPr>
        <dsp:cNvPr id="0" name=""/>
        <dsp:cNvSpPr/>
      </dsp:nvSpPr>
      <dsp:spPr>
        <a:xfrm>
          <a:off x="388441" y="1600745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16" y="1647820"/>
        <a:ext cx="3001475" cy="1513103"/>
      </dsp:txXfrm>
    </dsp:sp>
    <dsp:sp modelId="{1162B837-56CC-4D3F-8015-69746AC64B0D}">
      <dsp:nvSpPr>
        <dsp:cNvPr id="0" name=""/>
        <dsp:cNvSpPr/>
      </dsp:nvSpPr>
      <dsp:spPr>
        <a:xfrm>
          <a:off x="388441" y="3455268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nấm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516" y="3502343"/>
        <a:ext cx="3001475" cy="1513103"/>
      </dsp:txXfrm>
    </dsp:sp>
    <dsp:sp modelId="{89CBB6E0-748E-409F-8D7E-3EF273BD2027}">
      <dsp:nvSpPr>
        <dsp:cNvPr id="0" name=""/>
        <dsp:cNvSpPr/>
      </dsp:nvSpPr>
      <dsp:spPr>
        <a:xfrm>
          <a:off x="4115496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496" y="0"/>
        <a:ext cx="3869531" cy="1599184"/>
      </dsp:txXfrm>
    </dsp:sp>
    <dsp:sp modelId="{B12C1CE9-44F4-497F-B688-D6DF356FAA08}">
      <dsp:nvSpPr>
        <dsp:cNvPr id="0" name=""/>
        <dsp:cNvSpPr/>
      </dsp:nvSpPr>
      <dsp:spPr>
        <a:xfrm>
          <a:off x="4502465" y="1719955"/>
          <a:ext cx="3095625" cy="1389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3162" y="1760652"/>
        <a:ext cx="3014231" cy="1308101"/>
      </dsp:txXfrm>
    </dsp:sp>
    <dsp:sp modelId="{C67D694F-44DD-4769-A55D-9BF4E5E646D0}">
      <dsp:nvSpPr>
        <dsp:cNvPr id="0" name=""/>
        <dsp:cNvSpPr/>
      </dsp:nvSpPr>
      <dsp:spPr>
        <a:xfrm>
          <a:off x="4495794" y="3228697"/>
          <a:ext cx="3139428" cy="1977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Chui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gầm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tủ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ván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salon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53722" y="3286625"/>
        <a:ext cx="3023572" cy="1861953"/>
      </dsp:txXfrm>
    </dsp:sp>
    <dsp:sp modelId="{1718EECD-5A7B-49FF-B92A-0364ABD9ED52}">
      <dsp:nvSpPr>
        <dsp:cNvPr id="0" name=""/>
        <dsp:cNvSpPr/>
      </dsp:nvSpPr>
      <dsp:spPr>
        <a:xfrm>
          <a:off x="832098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20980" y="0"/>
        <a:ext cx="3869531" cy="1599184"/>
      </dsp:txXfrm>
    </dsp:sp>
    <dsp:sp modelId="{FCFB6E7C-0E9D-4654-881F-379BE41C2174}">
      <dsp:nvSpPr>
        <dsp:cNvPr id="0" name=""/>
        <dsp:cNvSpPr/>
      </dsp:nvSpPr>
      <dsp:spPr>
        <a:xfrm>
          <a:off x="8723164" y="1728910"/>
          <a:ext cx="3095625" cy="8280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ngoài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7416" y="1753162"/>
        <a:ext cx="3047121" cy="7795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6189-C695-4067-89F5-A0F32F50F2B1}">
      <dsp:nvSpPr>
        <dsp:cNvPr id="0" name=""/>
        <dsp:cNvSpPr/>
      </dsp:nvSpPr>
      <dsp:spPr>
        <a:xfrm>
          <a:off x="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869531" cy="1599184"/>
      </dsp:txXfrm>
    </dsp:sp>
    <dsp:sp modelId="{C50378AE-10B8-4E99-89F3-B13A0D6BF1E2}">
      <dsp:nvSpPr>
        <dsp:cNvPr id="0" name=""/>
        <dsp:cNvSpPr/>
      </dsp:nvSpPr>
      <dsp:spPr>
        <a:xfrm>
          <a:off x="379092" y="1378366"/>
          <a:ext cx="3095625" cy="1224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950" y="1414224"/>
        <a:ext cx="3023909" cy="1152571"/>
      </dsp:txXfrm>
    </dsp:sp>
    <dsp:sp modelId="{89CBB6E0-748E-409F-8D7E-3EF273BD2027}">
      <dsp:nvSpPr>
        <dsp:cNvPr id="0" name=""/>
        <dsp:cNvSpPr/>
      </dsp:nvSpPr>
      <dsp:spPr>
        <a:xfrm>
          <a:off x="4115496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Nên</a:t>
          </a:r>
          <a:r>
            <a:rPr lang="en-US" sz="4900" kern="1200" dirty="0" smtClean="0"/>
            <a:t>:</a:t>
          </a:r>
          <a:endParaRPr lang="en-US" sz="4900" kern="1200" dirty="0"/>
        </a:p>
      </dsp:txBody>
      <dsp:txXfrm>
        <a:off x="4115496" y="0"/>
        <a:ext cx="3869531" cy="1599184"/>
      </dsp:txXfrm>
    </dsp:sp>
    <dsp:sp modelId="{B12C1CE9-44F4-497F-B688-D6DF356FAA08}">
      <dsp:nvSpPr>
        <dsp:cNvPr id="0" name=""/>
        <dsp:cNvSpPr/>
      </dsp:nvSpPr>
      <dsp:spPr>
        <a:xfrm>
          <a:off x="4517726" y="1320710"/>
          <a:ext cx="3095625" cy="14980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Nấp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tường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tường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1601" y="1364585"/>
        <a:ext cx="3007875" cy="1410264"/>
      </dsp:txXfrm>
    </dsp:sp>
    <dsp:sp modelId="{1718EECD-5A7B-49FF-B92A-0364ABD9ED52}">
      <dsp:nvSpPr>
        <dsp:cNvPr id="0" name=""/>
        <dsp:cNvSpPr/>
      </dsp:nvSpPr>
      <dsp:spPr>
        <a:xfrm>
          <a:off x="832098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Không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nên</a:t>
          </a:r>
          <a:r>
            <a:rPr lang="en-US" sz="4900" kern="1200" dirty="0" smtClean="0"/>
            <a:t>:</a:t>
          </a:r>
          <a:endParaRPr lang="en-US" sz="4900" kern="1200" dirty="0"/>
        </a:p>
      </dsp:txBody>
      <dsp:txXfrm>
        <a:off x="8320980" y="0"/>
        <a:ext cx="3869531" cy="1599184"/>
      </dsp:txXfrm>
    </dsp:sp>
    <dsp:sp modelId="{FCFB6E7C-0E9D-4654-881F-379BE41C2174}">
      <dsp:nvSpPr>
        <dsp:cNvPr id="0" name=""/>
        <dsp:cNvSpPr/>
      </dsp:nvSpPr>
      <dsp:spPr>
        <a:xfrm>
          <a:off x="8717560" y="1347909"/>
          <a:ext cx="3095625" cy="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2706" y="1373055"/>
        <a:ext cx="3045333" cy="808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6189-C695-4067-89F5-A0F32F50F2B1}">
      <dsp:nvSpPr>
        <dsp:cNvPr id="0" name=""/>
        <dsp:cNvSpPr/>
      </dsp:nvSpPr>
      <dsp:spPr>
        <a:xfrm>
          <a:off x="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Dấu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hiệu</a:t>
          </a:r>
          <a:r>
            <a:rPr lang="en-US" sz="4900" kern="1200" dirty="0" smtClean="0"/>
            <a:t>:</a:t>
          </a:r>
          <a:endParaRPr lang="en-US" sz="4900" kern="1200" dirty="0"/>
        </a:p>
      </dsp:txBody>
      <dsp:txXfrm>
        <a:off x="0" y="0"/>
        <a:ext cx="3869531" cy="1599184"/>
      </dsp:txXfrm>
    </dsp:sp>
    <dsp:sp modelId="{C50378AE-10B8-4E99-89F3-B13A0D6BF1E2}">
      <dsp:nvSpPr>
        <dsp:cNvPr id="0" name=""/>
        <dsp:cNvSpPr/>
      </dsp:nvSpPr>
      <dsp:spPr>
        <a:xfrm>
          <a:off x="388441" y="1600745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Sóng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bất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thường</a:t>
          </a:r>
          <a:endParaRPr lang="en-US" sz="3200" kern="1200" dirty="0"/>
        </a:p>
      </dsp:txBody>
      <dsp:txXfrm>
        <a:off x="435516" y="1647820"/>
        <a:ext cx="3001475" cy="1513103"/>
      </dsp:txXfrm>
    </dsp:sp>
    <dsp:sp modelId="{1162B837-56CC-4D3F-8015-69746AC64B0D}">
      <dsp:nvSpPr>
        <dsp:cNvPr id="0" name=""/>
        <dsp:cNvSpPr/>
      </dsp:nvSpPr>
      <dsp:spPr>
        <a:xfrm>
          <a:off x="388441" y="3455268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Nghe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tiếng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máy</a:t>
          </a:r>
          <a:r>
            <a:rPr lang="en-US" sz="2800" kern="1200" dirty="0" smtClean="0"/>
            <a:t> bay </a:t>
          </a:r>
          <a:r>
            <a:rPr lang="en-US" sz="2800" kern="1200" dirty="0" err="1" smtClean="0"/>
            <a:t>phản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lực</a:t>
          </a:r>
          <a:endParaRPr lang="en-US" sz="2800" kern="1200" dirty="0"/>
        </a:p>
      </dsp:txBody>
      <dsp:txXfrm>
        <a:off x="435516" y="3502343"/>
        <a:ext cx="3001475" cy="1513103"/>
      </dsp:txXfrm>
    </dsp:sp>
    <dsp:sp modelId="{89CBB6E0-748E-409F-8D7E-3EF273BD2027}">
      <dsp:nvSpPr>
        <dsp:cNvPr id="0" name=""/>
        <dsp:cNvSpPr/>
      </dsp:nvSpPr>
      <dsp:spPr>
        <a:xfrm>
          <a:off x="4145988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Nên</a:t>
          </a:r>
          <a:r>
            <a:rPr lang="en-US" sz="4900" kern="1200" dirty="0" smtClean="0"/>
            <a:t>:</a:t>
          </a:r>
          <a:endParaRPr lang="en-US" sz="4900" kern="1200" dirty="0"/>
        </a:p>
      </dsp:txBody>
      <dsp:txXfrm>
        <a:off x="4145988" y="0"/>
        <a:ext cx="3869531" cy="1599184"/>
      </dsp:txXfrm>
    </dsp:sp>
    <dsp:sp modelId="{B12C1CE9-44F4-497F-B688-D6DF356FAA08}">
      <dsp:nvSpPr>
        <dsp:cNvPr id="0" name=""/>
        <dsp:cNvSpPr/>
      </dsp:nvSpPr>
      <dsp:spPr>
        <a:xfrm>
          <a:off x="4548187" y="1599184"/>
          <a:ext cx="3095625" cy="3464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Chạy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thẳng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vào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đất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liền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vuông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góc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với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bãi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biển</a:t>
          </a:r>
          <a:endParaRPr lang="en-US" sz="3200" kern="1200" dirty="0"/>
        </a:p>
      </dsp:txBody>
      <dsp:txXfrm>
        <a:off x="4638855" y="1689852"/>
        <a:ext cx="2914289" cy="3283563"/>
      </dsp:txXfrm>
    </dsp:sp>
    <dsp:sp modelId="{1718EECD-5A7B-49FF-B92A-0364ABD9ED52}">
      <dsp:nvSpPr>
        <dsp:cNvPr id="0" name=""/>
        <dsp:cNvSpPr/>
      </dsp:nvSpPr>
      <dsp:spPr>
        <a:xfrm>
          <a:off x="8320980" y="0"/>
          <a:ext cx="3869531" cy="53306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err="1" smtClean="0"/>
            <a:t>Không</a:t>
          </a:r>
          <a:r>
            <a:rPr lang="en-US" sz="4900" kern="1200" dirty="0" smtClean="0"/>
            <a:t> </a:t>
          </a:r>
          <a:r>
            <a:rPr lang="en-US" sz="4900" kern="1200" dirty="0" err="1" smtClean="0"/>
            <a:t>nên</a:t>
          </a:r>
          <a:r>
            <a:rPr lang="en-US" sz="4900" kern="1200" dirty="0" smtClean="0"/>
            <a:t>:</a:t>
          </a:r>
          <a:endParaRPr lang="en-US" sz="4900" kern="1200" dirty="0"/>
        </a:p>
      </dsp:txBody>
      <dsp:txXfrm>
        <a:off x="8320980" y="0"/>
        <a:ext cx="3869531" cy="1599184"/>
      </dsp:txXfrm>
    </dsp:sp>
    <dsp:sp modelId="{FA225F58-527B-4D68-A37A-BC8190916D4A}">
      <dsp:nvSpPr>
        <dsp:cNvPr id="0" name=""/>
        <dsp:cNvSpPr/>
      </dsp:nvSpPr>
      <dsp:spPr>
        <a:xfrm>
          <a:off x="8707933" y="1600745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Đi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ra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hướng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bờ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biển</a:t>
          </a:r>
          <a:endParaRPr lang="en-US" sz="3200" kern="1200" dirty="0"/>
        </a:p>
      </dsp:txBody>
      <dsp:txXfrm>
        <a:off x="8755008" y="1647820"/>
        <a:ext cx="3001475" cy="1513103"/>
      </dsp:txXfrm>
    </dsp:sp>
    <dsp:sp modelId="{39787589-B2CA-4847-98FC-5004D5996F5E}">
      <dsp:nvSpPr>
        <dsp:cNvPr id="0" name=""/>
        <dsp:cNvSpPr/>
      </dsp:nvSpPr>
      <dsp:spPr>
        <a:xfrm>
          <a:off x="8692703" y="3455268"/>
          <a:ext cx="3095625" cy="1607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 smtClean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Tò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mò</a:t>
          </a:r>
          <a:endParaRPr lang="en-US" sz="3200" kern="1200" dirty="0" smtClean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8739778" y="3502343"/>
        <a:ext cx="3001475" cy="15131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48125-3D86-460D-94E8-5BE1B8619222}">
      <dsp:nvSpPr>
        <dsp:cNvPr id="0" name=""/>
        <dsp:cNvSpPr/>
      </dsp:nvSpPr>
      <dsp:spPr>
        <a:xfrm>
          <a:off x="4909312" y="3684693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n-US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0448" y="4156276"/>
        <a:ext cx="1797595" cy="1224300"/>
      </dsp:txXfrm>
    </dsp:sp>
    <dsp:sp modelId="{A6A922E6-6D57-4903-B74E-0FCCD2C061D5}">
      <dsp:nvSpPr>
        <dsp:cNvPr id="0" name=""/>
        <dsp:cNvSpPr/>
      </dsp:nvSpPr>
      <dsp:spPr>
        <a:xfrm>
          <a:off x="541866" y="3684693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Núp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9956" y="4156276"/>
        <a:ext cx="1797595" cy="1224300"/>
      </dsp:txXfrm>
    </dsp:sp>
    <dsp:sp modelId="{D51B29B6-9FBD-4E84-BB77-5507D3C27710}">
      <dsp:nvSpPr>
        <dsp:cNvPr id="0" name=""/>
        <dsp:cNvSpPr/>
      </dsp:nvSpPr>
      <dsp:spPr>
        <a:xfrm>
          <a:off x="4909312" y="0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thổ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0448" y="38090"/>
        <a:ext cx="1797595" cy="1224300"/>
      </dsp:txXfrm>
    </dsp:sp>
    <dsp:sp modelId="{04F98286-6FA4-4C30-AF80-9DCEAFC4330D}">
      <dsp:nvSpPr>
        <dsp:cNvPr id="0" name=""/>
        <dsp:cNvSpPr/>
      </dsp:nvSpPr>
      <dsp:spPr>
        <a:xfrm>
          <a:off x="541866" y="0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Thục</a:t>
          </a:r>
          <a:r>
            <a:rPr lang="en-US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dầu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9956" y="38090"/>
        <a:ext cx="1797595" cy="1224300"/>
      </dsp:txXfrm>
    </dsp:sp>
    <dsp:sp modelId="{5C9E9C4A-418E-4DEE-B249-D6AF7FA3C046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Sấm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sét</a:t>
          </a:r>
          <a:endParaRPr lang="en-US" sz="4000" kern="1200" dirty="0"/>
        </a:p>
      </dsp:txBody>
      <dsp:txXfrm>
        <a:off x="2350740" y="996074"/>
        <a:ext cx="1659072" cy="1659072"/>
      </dsp:txXfrm>
    </dsp:sp>
    <dsp:sp modelId="{C9C70978-659D-4FF0-9FD4-940CDACE9FAD}">
      <dsp:nvSpPr>
        <dsp:cNvPr id="0" name=""/>
        <dsp:cNvSpPr/>
      </dsp:nvSpPr>
      <dsp:spPr>
        <a:xfrm rot="5400000">
          <a:off x="4118186" y="308864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Lốc</a:t>
          </a: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xoáy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18186" y="996074"/>
        <a:ext cx="1659072" cy="1659072"/>
      </dsp:txXfrm>
    </dsp:sp>
    <dsp:sp modelId="{C361BB33-923D-489F-B8FD-0DA734422A5E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Sóng</a:t>
          </a: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118186" y="2763520"/>
        <a:ext cx="1659072" cy="1659072"/>
      </dsp:txXfrm>
    </dsp:sp>
    <dsp:sp modelId="{2473F9B1-2E8C-4F58-BC44-57021FB0AF7B}">
      <dsp:nvSpPr>
        <dsp:cNvPr id="0" name=""/>
        <dsp:cNvSpPr/>
      </dsp:nvSpPr>
      <dsp:spPr>
        <a:xfrm rot="16200000">
          <a:off x="1663530" y="2763520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350740" y="2763520"/>
        <a:ext cx="1659072" cy="1659072"/>
      </dsp:txXfrm>
    </dsp:sp>
    <dsp:sp modelId="{70F56271-181B-468D-AA04-E251E1686DC6}">
      <dsp:nvSpPr>
        <dsp:cNvPr id="0" name=""/>
        <dsp:cNvSpPr/>
      </dsp:nvSpPr>
      <dsp:spPr>
        <a:xfrm>
          <a:off x="3658954" y="2221653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0ECF6-8BB6-48A2-A541-44E1B90CFBEE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1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5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804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3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6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45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4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1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5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3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3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5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CB7635-1F63-4629-99AD-70C9601C175B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CAB8-CB8A-4BBC-8C12-7C88CB74B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6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0225" y="228600"/>
            <a:ext cx="7855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BÌNH CHÁNH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TÂN NHỰT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0640" y="1305818"/>
            <a:ext cx="9334698" cy="4247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CÔNG TÁC PHÒNG, CHỐNG, 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PHÓ THIÊN TAI TRÊN ĐỊA BÀN TP. HỒ CHÍ MINH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8440" y="568452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 smtClean="0">
                <a:latin typeface="VNI-Commerce" pitchFamily="2" charset="0"/>
              </a:rPr>
              <a:t>Taân</a:t>
            </a:r>
            <a:r>
              <a:rPr lang="en-US" sz="4000" dirty="0" smtClean="0">
                <a:latin typeface="VNI-Commerce" pitchFamily="2" charset="0"/>
              </a:rPr>
              <a:t> </a:t>
            </a:r>
            <a:r>
              <a:rPr lang="en-US" sz="4000" dirty="0" err="1" smtClean="0">
                <a:latin typeface="VNI-Commerce" pitchFamily="2" charset="0"/>
              </a:rPr>
              <a:t>Nhöït</a:t>
            </a:r>
            <a:r>
              <a:rPr lang="en-US" sz="4000" dirty="0" smtClean="0">
                <a:latin typeface="VNI-Commerce" pitchFamily="2" charset="0"/>
              </a:rPr>
              <a:t>, </a:t>
            </a:r>
            <a:r>
              <a:rPr lang="en-US" sz="4000" dirty="0" err="1" smtClean="0">
                <a:latin typeface="VNI-Commerce" pitchFamily="2" charset="0"/>
              </a:rPr>
              <a:t>ngaøy</a:t>
            </a:r>
            <a:r>
              <a:rPr lang="en-US" sz="4000" dirty="0" smtClean="0">
                <a:latin typeface="VNI-Commerce" pitchFamily="2" charset="0"/>
              </a:rPr>
              <a:t> 16 </a:t>
            </a:r>
            <a:r>
              <a:rPr lang="en-US" sz="4000" dirty="0" err="1" smtClean="0">
                <a:latin typeface="VNI-Commerce" pitchFamily="2" charset="0"/>
              </a:rPr>
              <a:t>thaùng</a:t>
            </a:r>
            <a:r>
              <a:rPr lang="en-US" sz="4000" dirty="0" smtClean="0">
                <a:latin typeface="VNI-Commerce" pitchFamily="2" charset="0"/>
              </a:rPr>
              <a:t> 08 </a:t>
            </a:r>
            <a:r>
              <a:rPr lang="en-US" sz="4000" dirty="0" err="1" smtClean="0">
                <a:latin typeface="VNI-Commerce" pitchFamily="2" charset="0"/>
              </a:rPr>
              <a:t>naêm</a:t>
            </a:r>
            <a:r>
              <a:rPr lang="en-US" sz="4000" dirty="0" smtClean="0">
                <a:latin typeface="VNI-Commerce" pitchFamily="2" charset="0"/>
              </a:rPr>
              <a:t> 2019.</a:t>
            </a:r>
            <a:endParaRPr lang="en-US" sz="4000" dirty="0">
              <a:latin typeface="VNI-Commer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20" y="315558"/>
            <a:ext cx="5448354" cy="101032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ĐẤT</a:t>
            </a:r>
            <a:endParaRPr lang="en-US" sz="4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1609325"/>
              </p:ext>
            </p:extLst>
          </p:nvPr>
        </p:nvGraphicFramePr>
        <p:xfrm>
          <a:off x="0" y="1527386"/>
          <a:ext cx="12192000" cy="533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23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20" y="315558"/>
            <a:ext cx="5448354" cy="101032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THẦN</a:t>
            </a:r>
            <a:endParaRPr lang="en-US" sz="4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86850681"/>
              </p:ext>
            </p:extLst>
          </p:nvPr>
        </p:nvGraphicFramePr>
        <p:xfrm>
          <a:off x="0" y="1527386"/>
          <a:ext cx="12192000" cy="533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1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8176550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41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911" y="1778598"/>
            <a:ext cx="9404723" cy="1400530"/>
          </a:xfrm>
        </p:spPr>
        <p:txBody>
          <a:bodyPr/>
          <a:lstStyle/>
          <a:p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1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57592" y="483198"/>
            <a:ext cx="4642167" cy="4195481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239192" y="493956"/>
            <a:ext cx="4642167" cy="419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5" y="4300354"/>
            <a:ext cx="4302168" cy="2557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58" y="4150895"/>
            <a:ext cx="4489442" cy="2707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28" y="2460286"/>
            <a:ext cx="3565481" cy="267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779" cy="299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58" y="0"/>
            <a:ext cx="4489442" cy="31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TAI KINH HOÀNG [SD, 854x480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505" y="267390"/>
            <a:ext cx="8157411" cy="6118058"/>
          </a:xfrm>
        </p:spPr>
      </p:pic>
    </p:spTree>
    <p:extLst>
      <p:ext uri="{BB962C8B-B14F-4D97-AF65-F5344CB8AC3E}">
        <p14:creationId xmlns:p14="http://schemas.microsoft.com/office/powerpoint/2010/main" val="24008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242356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912" y="2968922"/>
            <a:ext cx="7451139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20" y="315558"/>
            <a:ext cx="5448354" cy="101032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 ĐÁNH</a:t>
            </a:r>
            <a:endParaRPr lang="en-US" sz="4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67052526"/>
              </p:ext>
            </p:extLst>
          </p:nvPr>
        </p:nvGraphicFramePr>
        <p:xfrm>
          <a:off x="0" y="1527386"/>
          <a:ext cx="12192000" cy="533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775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20" y="315558"/>
            <a:ext cx="5448354" cy="101032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 XOÁY</a:t>
            </a:r>
            <a:endParaRPr lang="en-US" sz="4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17272377"/>
              </p:ext>
            </p:extLst>
          </p:nvPr>
        </p:nvGraphicFramePr>
        <p:xfrm>
          <a:off x="0" y="1527386"/>
          <a:ext cx="12192000" cy="533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13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20" y="315558"/>
            <a:ext cx="5448354" cy="101032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ĐÁ</a:t>
            </a:r>
            <a:endParaRPr lang="en-US" sz="4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00562413"/>
              </p:ext>
            </p:extLst>
          </p:nvPr>
        </p:nvGraphicFramePr>
        <p:xfrm>
          <a:off x="0" y="1527386"/>
          <a:ext cx="12192000" cy="533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</TotalTime>
  <Words>331</Words>
  <Application>Microsoft Office PowerPoint</Application>
  <PresentationFormat>Widescreen</PresentationFormat>
  <Paragraphs>83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Century Gothic</vt:lpstr>
      <vt:lpstr>Times New Roman</vt:lpstr>
      <vt:lpstr>VNI-Commerce</vt:lpstr>
      <vt:lpstr>Wingdings 3</vt:lpstr>
      <vt:lpstr>Ion</vt:lpstr>
      <vt:lpstr>PowerPoint Presentation</vt:lpstr>
      <vt:lpstr>Kể tên một số hiện tượng thiên tai mà thầy cô biết.</vt:lpstr>
      <vt:lpstr>PowerPoint Presentation</vt:lpstr>
      <vt:lpstr>PowerPoint Presentation</vt:lpstr>
      <vt:lpstr>PowerPoint Presentation</vt:lpstr>
      <vt:lpstr>THẢO LUẬN:    * Dấu hiệu nhận biết  * Cách phòng tránh</vt:lpstr>
      <vt:lpstr>SÉT ĐÁNH</vt:lpstr>
      <vt:lpstr>LỐC XOÁY</vt:lpstr>
      <vt:lpstr>MƯA ĐÁ</vt:lpstr>
      <vt:lpstr>ĐỘNG ĐẤT</vt:lpstr>
      <vt:lpstr>SÓNG THẦN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18</cp:revision>
  <dcterms:created xsi:type="dcterms:W3CDTF">2019-08-15T13:42:43Z</dcterms:created>
  <dcterms:modified xsi:type="dcterms:W3CDTF">2019-08-16T01:24:21Z</dcterms:modified>
</cp:coreProperties>
</file>